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9" r:id="rId4"/>
    <p:sldMasterId id="2147483670" r:id="rId5"/>
  </p:sldMasterIdLst>
  <p:notesMasterIdLst>
    <p:notesMasterId r:id="rId22"/>
  </p:notesMasterIdLst>
  <p:sldIdLst>
    <p:sldId id="307" r:id="rId6"/>
    <p:sldId id="339" r:id="rId7"/>
    <p:sldId id="340" r:id="rId8"/>
    <p:sldId id="341" r:id="rId9"/>
    <p:sldId id="342" r:id="rId10"/>
    <p:sldId id="344" r:id="rId11"/>
    <p:sldId id="346" r:id="rId12"/>
    <p:sldId id="348" r:id="rId13"/>
    <p:sldId id="349" r:id="rId14"/>
    <p:sldId id="350" r:id="rId15"/>
    <p:sldId id="319" r:id="rId16"/>
    <p:sldId id="337" r:id="rId17"/>
    <p:sldId id="353" r:id="rId18"/>
    <p:sldId id="355" r:id="rId19"/>
    <p:sldId id="356" r:id="rId20"/>
    <p:sldId id="308" r:id="rId21"/>
  </p:sldIdLst>
  <p:sldSz cx="12192000" cy="6858000"/>
  <p:notesSz cx="6797675" cy="9872663"/>
  <p:defaultTextStyle>
    <a:defPPr>
      <a:defRPr lang="it-IT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D613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85" d="100"/>
          <a:sy n="85" d="100"/>
        </p:scale>
        <p:origin x="365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1" d="100"/>
          <a:sy n="81" d="100"/>
        </p:scale>
        <p:origin x="2532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tableStyles" Target="tableStyles.xml"/><Relationship Id="rId3" Type="http://schemas.openxmlformats.org/officeDocument/2006/relationships/customXml" Target="../customXml/item3.xml"/><Relationship Id="rId21" Type="http://schemas.openxmlformats.org/officeDocument/2006/relationships/slide" Target="slides/slide16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viewProps" Target="viewProp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23" Type="http://schemas.openxmlformats.org/officeDocument/2006/relationships/presProps" Target="presProps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>
            <a:extLst>
              <a:ext uri="{FF2B5EF4-FFF2-40B4-BE49-F238E27FC236}">
                <a16:creationId xmlns:a16="http://schemas.microsoft.com/office/drawing/2014/main" id="{1F5FEDC1-28C6-4C2A-897A-85E41C3DB6BF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6D6011E6-D934-464D-981D-4CF37B984F99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92E6599E-EF00-4AE8-90A2-BF7FE9B56704}" type="datetimeFigureOut">
              <a:rPr lang="it-IT"/>
              <a:pPr>
                <a:defRPr/>
              </a:pPr>
              <a:t>28/07/2025</a:t>
            </a:fld>
            <a:endParaRPr lang="it-IT"/>
          </a:p>
        </p:txBody>
      </p:sp>
      <p:sp>
        <p:nvSpPr>
          <p:cNvPr id="4" name="Segnaposto immagine diapositiva 3">
            <a:extLst>
              <a:ext uri="{FF2B5EF4-FFF2-40B4-BE49-F238E27FC236}">
                <a16:creationId xmlns:a16="http://schemas.microsoft.com/office/drawing/2014/main" id="{39E628D1-CFEF-4A85-BF52-46B44EFAB610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438150" y="1233488"/>
            <a:ext cx="5921375" cy="33321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it-IT" noProof="0"/>
          </a:p>
        </p:txBody>
      </p:sp>
      <p:sp>
        <p:nvSpPr>
          <p:cNvPr id="5" name="Segnaposto note 4">
            <a:extLst>
              <a:ext uri="{FF2B5EF4-FFF2-40B4-BE49-F238E27FC236}">
                <a16:creationId xmlns:a16="http://schemas.microsoft.com/office/drawing/2014/main" id="{FD0D954C-E696-46F8-8D7B-95034B3EBA9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79450" y="4751388"/>
            <a:ext cx="5438775" cy="38877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 noProof="0"/>
              <a:t>Modifica gli stili del testo dello schema</a:t>
            </a:r>
          </a:p>
          <a:p>
            <a:pPr lvl="1"/>
            <a:r>
              <a:rPr lang="it-IT" noProof="0"/>
              <a:t>Secondo livello</a:t>
            </a:r>
          </a:p>
          <a:p>
            <a:pPr lvl="2"/>
            <a:r>
              <a:rPr lang="it-IT" noProof="0"/>
              <a:t>Terzo livello</a:t>
            </a:r>
          </a:p>
          <a:p>
            <a:pPr lvl="3"/>
            <a:r>
              <a:rPr lang="it-IT" noProof="0"/>
              <a:t>Quarto livello</a:t>
            </a:r>
          </a:p>
          <a:p>
            <a:pPr lvl="4"/>
            <a:r>
              <a:rPr lang="it-IT" noProof="0"/>
              <a:t>Quinto livello</a:t>
            </a:r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159020F8-E429-4E1D-8355-F40AEADAAE96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9377363"/>
            <a:ext cx="2946400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1DF35BC1-7A10-4B06-886F-3FE3A1E20EE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49688" y="9377363"/>
            <a:ext cx="2946400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8D8DBBDB-8149-4B2F-B740-C390FE2AA0F1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>
            <a:noAutofit/>
          </a:bodyPr>
          <a:lstStyle>
            <a:lvl1pPr algn="ctr">
              <a:defRPr sz="4800" b="1">
                <a:solidFill>
                  <a:schemeClr val="tx1">
                    <a:lumMod val="85000"/>
                    <a:lumOff val="15000"/>
                  </a:schemeClr>
                </a:solidFill>
                <a:latin typeface="Georgia" panose="02040502050405020303" pitchFamily="18" charset="0"/>
              </a:defRPr>
            </a:lvl1pPr>
          </a:lstStyle>
          <a:p>
            <a:r>
              <a:rPr lang="it-IT" dirty="0"/>
              <a:t>Fare clic per modificare lo stile del titolo dello schema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rgbClr val="ED613B"/>
                </a:solidFill>
                <a:latin typeface="Verdana" panose="020B0604030504040204" pitchFamily="34" charset="0"/>
                <a:ea typeface="Verdana" panose="020B060403050404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 dirty="0"/>
              <a:t>Fare clic per modificare lo stile del sottotitolo dello schema</a:t>
            </a:r>
          </a:p>
        </p:txBody>
      </p:sp>
    </p:spTree>
    <p:extLst>
      <p:ext uri="{BB962C8B-B14F-4D97-AF65-F5344CB8AC3E}">
        <p14:creationId xmlns:p14="http://schemas.microsoft.com/office/powerpoint/2010/main" val="18752486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ED613B"/>
                </a:solidFill>
                <a:latin typeface="Georgia" panose="02040502050405020303" pitchFamily="18" charset="0"/>
              </a:defRPr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buClr>
                <a:srgbClr val="ED613B"/>
              </a:buClr>
              <a:defRPr>
                <a:solidFill>
                  <a:schemeClr val="tx1">
                    <a:lumMod val="85000"/>
                    <a:lumOff val="1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defRPr>
            </a:lvl1pPr>
            <a:lvl2pPr>
              <a:buClr>
                <a:srgbClr val="ED613B"/>
              </a:buClr>
              <a:defRPr>
                <a:solidFill>
                  <a:schemeClr val="tx1">
                    <a:lumMod val="85000"/>
                    <a:lumOff val="1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defRPr>
            </a:lvl2pPr>
            <a:lvl3pPr>
              <a:buClr>
                <a:srgbClr val="ED613B"/>
              </a:buClr>
              <a:defRPr>
                <a:solidFill>
                  <a:schemeClr val="tx1">
                    <a:lumMod val="85000"/>
                    <a:lumOff val="1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defRPr>
            </a:lvl3pPr>
            <a:lvl4pPr>
              <a:buClr>
                <a:srgbClr val="ED613B"/>
              </a:buClr>
              <a:defRPr>
                <a:solidFill>
                  <a:schemeClr val="tx1">
                    <a:lumMod val="85000"/>
                    <a:lumOff val="1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defRPr>
            </a:lvl4pPr>
            <a:lvl5pPr>
              <a:buClr>
                <a:srgbClr val="ED613B"/>
              </a:buClr>
              <a:defRPr>
                <a:solidFill>
                  <a:schemeClr val="tx1">
                    <a:lumMod val="85000"/>
                    <a:lumOff val="1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defRPr>
            </a:lvl5pPr>
          </a:lstStyle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</p:spTree>
    <p:extLst>
      <p:ext uri="{BB962C8B-B14F-4D97-AF65-F5344CB8AC3E}">
        <p14:creationId xmlns:p14="http://schemas.microsoft.com/office/powerpoint/2010/main" val="31323666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>
            <a:noAutofit/>
          </a:bodyPr>
          <a:lstStyle>
            <a:lvl1pPr algn="ctr">
              <a:defRPr sz="4800" b="1">
                <a:solidFill>
                  <a:schemeClr val="tx1">
                    <a:lumMod val="85000"/>
                    <a:lumOff val="15000"/>
                  </a:schemeClr>
                </a:solidFill>
                <a:latin typeface="Georgia" panose="02040502050405020303" pitchFamily="18" charset="0"/>
              </a:defRPr>
            </a:lvl1pPr>
          </a:lstStyle>
          <a:p>
            <a:r>
              <a:rPr lang="it-IT" dirty="0"/>
              <a:t>Fare clic per modificare lo stile del titolo dello schema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rgbClr val="ED613B"/>
                </a:solidFill>
                <a:latin typeface="Verdana" panose="020B0604030504040204" pitchFamily="34" charset="0"/>
                <a:ea typeface="Verdana" panose="020B060403050404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 dirty="0"/>
              <a:t>Fare clic per modificare lo stile del sottotitolo dello schema</a:t>
            </a:r>
          </a:p>
        </p:txBody>
      </p:sp>
    </p:spTree>
    <p:extLst>
      <p:ext uri="{BB962C8B-B14F-4D97-AF65-F5344CB8AC3E}">
        <p14:creationId xmlns:p14="http://schemas.microsoft.com/office/powerpoint/2010/main" val="99969110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ED613B"/>
                </a:solidFill>
                <a:latin typeface="Georgia" panose="02040502050405020303" pitchFamily="18" charset="0"/>
              </a:defRPr>
            </a:lvl1pPr>
          </a:lstStyle>
          <a:p>
            <a:r>
              <a:rPr lang="it-IT" dirty="0"/>
              <a:t>Fare clic per modificare lo stile del titolo dello schema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017614"/>
          </a:xfrm>
        </p:spPr>
        <p:txBody>
          <a:bodyPr/>
          <a:lstStyle>
            <a:lvl1pPr>
              <a:buClr>
                <a:srgbClr val="ED613B"/>
              </a:buClr>
              <a:defRPr>
                <a:solidFill>
                  <a:schemeClr val="tx1">
                    <a:lumMod val="85000"/>
                    <a:lumOff val="1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defRPr>
            </a:lvl1pPr>
            <a:lvl2pPr>
              <a:buClr>
                <a:srgbClr val="ED613B"/>
              </a:buClr>
              <a:defRPr>
                <a:solidFill>
                  <a:schemeClr val="tx1">
                    <a:lumMod val="85000"/>
                    <a:lumOff val="1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defRPr>
            </a:lvl2pPr>
            <a:lvl3pPr>
              <a:buClr>
                <a:srgbClr val="ED613B"/>
              </a:buClr>
              <a:defRPr>
                <a:solidFill>
                  <a:schemeClr val="tx1">
                    <a:lumMod val="85000"/>
                    <a:lumOff val="1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defRPr>
            </a:lvl3pPr>
            <a:lvl4pPr>
              <a:buClr>
                <a:srgbClr val="ED613B"/>
              </a:buClr>
              <a:defRPr>
                <a:solidFill>
                  <a:schemeClr val="tx1">
                    <a:lumMod val="85000"/>
                    <a:lumOff val="1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defRPr>
            </a:lvl4pPr>
            <a:lvl5pPr>
              <a:buClr>
                <a:srgbClr val="ED613B"/>
              </a:buClr>
              <a:defRPr>
                <a:solidFill>
                  <a:schemeClr val="tx1">
                    <a:lumMod val="85000"/>
                    <a:lumOff val="1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defRPr>
            </a:lvl5pPr>
          </a:lstStyle>
          <a:p>
            <a:pPr lvl="0"/>
            <a:r>
              <a:rPr lang="it-IT" dirty="0"/>
              <a:t>Modifica gli stili del testo dello schema</a:t>
            </a:r>
          </a:p>
          <a:p>
            <a:pPr lvl="1"/>
            <a:r>
              <a:rPr lang="it-IT" dirty="0"/>
              <a:t>Secondo livello</a:t>
            </a:r>
          </a:p>
          <a:p>
            <a:pPr lvl="2"/>
            <a:r>
              <a:rPr lang="it-IT" dirty="0"/>
              <a:t>Terzo livello</a:t>
            </a:r>
          </a:p>
          <a:p>
            <a:pPr lvl="3"/>
            <a:r>
              <a:rPr lang="it-IT" dirty="0"/>
              <a:t>Quarto livello</a:t>
            </a:r>
          </a:p>
          <a:p>
            <a:pPr lvl="4"/>
            <a:r>
              <a:rPr lang="it-IT" dirty="0"/>
              <a:t>Quinto livello</a:t>
            </a:r>
          </a:p>
        </p:txBody>
      </p:sp>
    </p:spTree>
    <p:extLst>
      <p:ext uri="{BB962C8B-B14F-4D97-AF65-F5344CB8AC3E}">
        <p14:creationId xmlns:p14="http://schemas.microsoft.com/office/powerpoint/2010/main" val="121630855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>
            <a:normAutofit/>
          </a:bodyPr>
          <a:lstStyle>
            <a:lvl1pPr>
              <a:defRPr sz="5400" b="1">
                <a:solidFill>
                  <a:schemeClr val="tx1">
                    <a:lumMod val="85000"/>
                    <a:lumOff val="15000"/>
                  </a:schemeClr>
                </a:solidFill>
                <a:latin typeface="Georgia" panose="02040502050405020303" pitchFamily="18" charset="0"/>
              </a:defRPr>
            </a:lvl1pPr>
          </a:lstStyle>
          <a:p>
            <a:r>
              <a:rPr lang="it-IT" dirty="0"/>
              <a:t>Fare clic per modificare lo stile del titolo dello schema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rgbClr val="ED613B"/>
                </a:solidFill>
                <a:latin typeface="Verdana" panose="020B0604030504040204" pitchFamily="34" charset="0"/>
                <a:ea typeface="Verdana" panose="020B060403050404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dirty="0"/>
              <a:t>Modifica gli stili del testo dello schema</a:t>
            </a:r>
          </a:p>
        </p:txBody>
      </p:sp>
    </p:spTree>
    <p:extLst>
      <p:ext uri="{BB962C8B-B14F-4D97-AF65-F5344CB8AC3E}">
        <p14:creationId xmlns:p14="http://schemas.microsoft.com/office/powerpoint/2010/main" val="42226255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ED613B"/>
                </a:solidFill>
                <a:latin typeface="Georgia" panose="02040502050405020303" pitchFamily="18" charset="0"/>
              </a:defRPr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062219"/>
          </a:xfrm>
        </p:spPr>
        <p:txBody>
          <a:bodyPr/>
          <a:lstStyle>
            <a:lvl1pPr>
              <a:buClr>
                <a:srgbClr val="ED613B"/>
              </a:buClr>
              <a:defRPr>
                <a:latin typeface="Verdana" panose="020B0604030504040204" pitchFamily="34" charset="0"/>
                <a:ea typeface="Verdana" panose="020B0604030504040204" pitchFamily="34" charset="0"/>
              </a:defRPr>
            </a:lvl1pPr>
            <a:lvl2pPr>
              <a:buClr>
                <a:srgbClr val="ED613B"/>
              </a:buClr>
              <a:defRPr>
                <a:latin typeface="Verdana" panose="020B0604030504040204" pitchFamily="34" charset="0"/>
                <a:ea typeface="Verdana" panose="020B0604030504040204" pitchFamily="34" charset="0"/>
              </a:defRPr>
            </a:lvl2pPr>
            <a:lvl3pPr>
              <a:buClr>
                <a:srgbClr val="ED613B"/>
              </a:buClr>
              <a:defRPr>
                <a:latin typeface="Verdana" panose="020B0604030504040204" pitchFamily="34" charset="0"/>
                <a:ea typeface="Verdana" panose="020B0604030504040204" pitchFamily="34" charset="0"/>
              </a:defRPr>
            </a:lvl3pPr>
            <a:lvl4pPr>
              <a:buClr>
                <a:srgbClr val="ED613B"/>
              </a:buClr>
              <a:defRPr>
                <a:latin typeface="Verdana" panose="020B0604030504040204" pitchFamily="34" charset="0"/>
                <a:ea typeface="Verdana" panose="020B0604030504040204" pitchFamily="34" charset="0"/>
              </a:defRPr>
            </a:lvl4pPr>
            <a:lvl5pPr>
              <a:buClr>
                <a:srgbClr val="ED613B"/>
              </a:buClr>
              <a:defRPr>
                <a:latin typeface="Verdana" panose="020B0604030504040204" pitchFamily="34" charset="0"/>
                <a:ea typeface="Verdana" panose="020B0604030504040204" pitchFamily="34" charset="0"/>
              </a:defRPr>
            </a:lvl5pPr>
          </a:lstStyle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062219"/>
          </a:xfrm>
        </p:spPr>
        <p:txBody>
          <a:bodyPr rtlCol="0">
            <a:normAutofit/>
          </a:bodyPr>
          <a:lstStyle>
            <a:lvl1pPr>
              <a:defRPr lang="it-IT" smtClean="0">
                <a:latin typeface="Verdana" panose="020B0604030504040204" pitchFamily="34" charset="0"/>
                <a:ea typeface="Verdana" panose="020B0604030504040204" pitchFamily="34" charset="0"/>
              </a:defRPr>
            </a:lvl1pPr>
            <a:lvl2pPr>
              <a:defRPr lang="it-IT" smtClean="0">
                <a:latin typeface="Verdana" panose="020B0604030504040204" pitchFamily="34" charset="0"/>
                <a:ea typeface="Verdana" panose="020B0604030504040204" pitchFamily="34" charset="0"/>
              </a:defRPr>
            </a:lvl2pPr>
            <a:lvl3pPr>
              <a:defRPr lang="it-IT" smtClean="0">
                <a:latin typeface="Verdana" panose="020B0604030504040204" pitchFamily="34" charset="0"/>
                <a:ea typeface="Verdana" panose="020B0604030504040204" pitchFamily="34" charset="0"/>
              </a:defRPr>
            </a:lvl3pPr>
            <a:lvl4pPr>
              <a:defRPr lang="it-IT" smtClean="0">
                <a:latin typeface="Verdana" panose="020B0604030504040204" pitchFamily="34" charset="0"/>
                <a:ea typeface="Verdana" panose="020B0604030504040204" pitchFamily="34" charset="0"/>
              </a:defRPr>
            </a:lvl4pPr>
            <a:lvl5pPr>
              <a:defRPr lang="it-IT">
                <a:latin typeface="Verdana" panose="020B0604030504040204" pitchFamily="34" charset="0"/>
                <a:ea typeface="Verdana" panose="020B0604030504040204" pitchFamily="34" charset="0"/>
              </a:defRPr>
            </a:lvl5pPr>
          </a:lstStyle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</p:spTree>
    <p:extLst>
      <p:ext uri="{BB962C8B-B14F-4D97-AF65-F5344CB8AC3E}">
        <p14:creationId xmlns:p14="http://schemas.microsoft.com/office/powerpoint/2010/main" val="148480036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>
            <a:lvl1pPr>
              <a:defRPr b="0">
                <a:solidFill>
                  <a:srgbClr val="ED613B"/>
                </a:solidFill>
              </a:defRPr>
            </a:lvl1pPr>
          </a:lstStyle>
          <a:p>
            <a:r>
              <a:rPr lang="it-IT" dirty="0"/>
              <a:t>Fare clic per modificare lo stile del titolo dello schema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>
            <a:normAutofit/>
          </a:bodyPr>
          <a:lstStyle>
            <a:lvl1pPr marL="0" indent="0">
              <a:buNone/>
              <a:defRPr sz="1800" b="1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dirty="0"/>
              <a:t>Modifica gli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382769"/>
          </a:xfrm>
        </p:spPr>
        <p:txBody>
          <a:bodyPr/>
          <a:lstStyle/>
          <a:p>
            <a:pPr lvl="0"/>
            <a:r>
              <a:rPr lang="it-IT" dirty="0"/>
              <a:t>Modifica gli stili del testo dello schema</a:t>
            </a:r>
          </a:p>
          <a:p>
            <a:pPr lvl="1"/>
            <a:r>
              <a:rPr lang="it-IT" dirty="0"/>
              <a:t>Secondo livello</a:t>
            </a:r>
          </a:p>
          <a:p>
            <a:pPr lvl="2"/>
            <a:r>
              <a:rPr lang="it-IT" dirty="0"/>
              <a:t>Terzo livello</a:t>
            </a:r>
          </a:p>
          <a:p>
            <a:pPr lvl="3"/>
            <a:r>
              <a:rPr lang="it-IT" dirty="0"/>
              <a:t>Quarto livello</a:t>
            </a:r>
          </a:p>
          <a:p>
            <a:pPr lvl="4"/>
            <a:r>
              <a:rPr lang="it-IT" dirty="0"/>
              <a:t>Quinto livello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>
            <a:normAutofit/>
          </a:bodyPr>
          <a:lstStyle>
            <a:lvl1pPr marL="0" indent="0">
              <a:buNone/>
              <a:defRPr sz="1800" b="1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dirty="0"/>
              <a:t>Modifica gli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382769"/>
          </a:xfrm>
        </p:spPr>
        <p:txBody>
          <a:bodyPr/>
          <a:lstStyle/>
          <a:p>
            <a:pPr lvl="0"/>
            <a:r>
              <a:rPr lang="it-IT" dirty="0"/>
              <a:t>Modifica gli stili del testo dello schema</a:t>
            </a:r>
          </a:p>
          <a:p>
            <a:pPr lvl="1"/>
            <a:r>
              <a:rPr lang="it-IT" dirty="0"/>
              <a:t>Secondo livello</a:t>
            </a:r>
          </a:p>
          <a:p>
            <a:pPr lvl="2"/>
            <a:r>
              <a:rPr lang="it-IT" dirty="0"/>
              <a:t>Terzo livello</a:t>
            </a:r>
          </a:p>
          <a:p>
            <a:pPr lvl="3"/>
            <a:r>
              <a:rPr lang="it-IT" dirty="0"/>
              <a:t>Quarto livello</a:t>
            </a:r>
          </a:p>
          <a:p>
            <a:pPr lvl="4"/>
            <a:r>
              <a:rPr lang="it-IT" dirty="0"/>
              <a:t>Quinto livello</a:t>
            </a:r>
          </a:p>
        </p:txBody>
      </p:sp>
    </p:spTree>
    <p:extLst>
      <p:ext uri="{BB962C8B-B14F-4D97-AF65-F5344CB8AC3E}">
        <p14:creationId xmlns:p14="http://schemas.microsoft.com/office/powerpoint/2010/main" val="314635172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4400">
                <a:solidFill>
                  <a:srgbClr val="ED613B"/>
                </a:solidFill>
                <a:latin typeface="Georgia" panose="02040502050405020303" pitchFamily="18" charset="0"/>
              </a:defRPr>
            </a:lvl1pPr>
          </a:lstStyle>
          <a:p>
            <a:r>
              <a:rPr lang="it-IT" dirty="0"/>
              <a:t>Fare clic per modificare lo stile del titolo dello schema</a:t>
            </a:r>
          </a:p>
        </p:txBody>
      </p:sp>
    </p:spTree>
    <p:extLst>
      <p:ext uri="{BB962C8B-B14F-4D97-AF65-F5344CB8AC3E}">
        <p14:creationId xmlns:p14="http://schemas.microsoft.com/office/powerpoint/2010/main" val="80888732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4269688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>
            <a:normAutofit/>
          </a:bodyPr>
          <a:lstStyle>
            <a:lvl1pPr>
              <a:defRPr sz="2800">
                <a:solidFill>
                  <a:srgbClr val="ED613B"/>
                </a:solidFill>
                <a:latin typeface="Georgia" panose="02040502050405020303" pitchFamily="18" charset="0"/>
              </a:defRPr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buClr>
                <a:srgbClr val="ED613B"/>
              </a:buClr>
              <a:defRPr sz="3200">
                <a:solidFill>
                  <a:schemeClr val="tx1">
                    <a:lumMod val="85000"/>
                    <a:lumOff val="1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defRPr>
            </a:lvl1pPr>
            <a:lvl2pPr>
              <a:buClr>
                <a:srgbClr val="ED613B"/>
              </a:buClr>
              <a:defRPr sz="2800">
                <a:solidFill>
                  <a:schemeClr val="tx1">
                    <a:lumMod val="85000"/>
                    <a:lumOff val="1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defRPr>
            </a:lvl2pPr>
            <a:lvl3pPr>
              <a:buClr>
                <a:srgbClr val="ED613B"/>
              </a:buClr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defRPr>
            </a:lvl3pPr>
            <a:lvl4pPr>
              <a:buClr>
                <a:srgbClr val="ED613B"/>
              </a:buClr>
              <a:defRPr sz="2000">
                <a:solidFill>
                  <a:schemeClr val="tx1">
                    <a:lumMod val="85000"/>
                    <a:lumOff val="1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defRPr>
            </a:lvl4pPr>
            <a:lvl5pPr>
              <a:buClr>
                <a:srgbClr val="ED613B"/>
              </a:buClr>
              <a:defRPr sz="2000">
                <a:solidFill>
                  <a:schemeClr val="tx1">
                    <a:lumMod val="85000"/>
                    <a:lumOff val="1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dirty="0"/>
              <a:t>Modifica gli stili del testo dello schema</a:t>
            </a:r>
          </a:p>
          <a:p>
            <a:pPr lvl="1"/>
            <a:r>
              <a:rPr lang="it-IT" dirty="0"/>
              <a:t>Secondo livello</a:t>
            </a:r>
          </a:p>
          <a:p>
            <a:pPr lvl="2"/>
            <a:r>
              <a:rPr lang="it-IT" dirty="0"/>
              <a:t>Terzo livello</a:t>
            </a:r>
          </a:p>
          <a:p>
            <a:pPr lvl="3"/>
            <a:r>
              <a:rPr lang="it-IT" dirty="0"/>
              <a:t>Quarto livello</a:t>
            </a:r>
          </a:p>
          <a:p>
            <a:pPr lvl="4"/>
            <a:r>
              <a:rPr lang="it-IT" dirty="0"/>
              <a:t>Quinto livello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>
                <a:solidFill>
                  <a:schemeClr val="tx1">
                    <a:lumMod val="85000"/>
                    <a:lumOff val="1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dirty="0"/>
              <a:t>Modifica gli stili del testo dello schema</a:t>
            </a:r>
          </a:p>
        </p:txBody>
      </p:sp>
    </p:spTree>
    <p:extLst>
      <p:ext uri="{BB962C8B-B14F-4D97-AF65-F5344CB8AC3E}">
        <p14:creationId xmlns:p14="http://schemas.microsoft.com/office/powerpoint/2010/main" val="385494421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>
            <a:normAutofit/>
          </a:bodyPr>
          <a:lstStyle>
            <a:lvl1pPr>
              <a:defRPr sz="2800">
                <a:solidFill>
                  <a:srgbClr val="ED613B"/>
                </a:solidFill>
                <a:latin typeface="Georgia" panose="02040502050405020303" pitchFamily="18" charset="0"/>
              </a:defRPr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>
                <a:solidFill>
                  <a:schemeClr val="tx1">
                    <a:lumMod val="85000"/>
                    <a:lumOff val="1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it-IT" noProof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>
                <a:solidFill>
                  <a:schemeClr val="tx1">
                    <a:lumMod val="85000"/>
                    <a:lumOff val="1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</p:spTree>
    <p:extLst>
      <p:ext uri="{BB962C8B-B14F-4D97-AF65-F5344CB8AC3E}">
        <p14:creationId xmlns:p14="http://schemas.microsoft.com/office/powerpoint/2010/main" val="34399425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ED613B"/>
                </a:solidFill>
                <a:latin typeface="Georgia" panose="02040502050405020303" pitchFamily="18" charset="0"/>
              </a:defRPr>
            </a:lvl1pPr>
          </a:lstStyle>
          <a:p>
            <a:r>
              <a:rPr lang="it-IT" dirty="0"/>
              <a:t>Fare clic per modificare lo stile del titolo dello schema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017614"/>
          </a:xfrm>
        </p:spPr>
        <p:txBody>
          <a:bodyPr/>
          <a:lstStyle>
            <a:lvl1pPr>
              <a:buClr>
                <a:srgbClr val="ED613B"/>
              </a:buClr>
              <a:defRPr>
                <a:solidFill>
                  <a:schemeClr val="tx1">
                    <a:lumMod val="85000"/>
                    <a:lumOff val="1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defRPr>
            </a:lvl1pPr>
            <a:lvl2pPr>
              <a:buClr>
                <a:srgbClr val="ED613B"/>
              </a:buClr>
              <a:defRPr>
                <a:solidFill>
                  <a:schemeClr val="tx1">
                    <a:lumMod val="85000"/>
                    <a:lumOff val="1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defRPr>
            </a:lvl2pPr>
            <a:lvl3pPr>
              <a:buClr>
                <a:srgbClr val="ED613B"/>
              </a:buClr>
              <a:defRPr>
                <a:solidFill>
                  <a:schemeClr val="tx1">
                    <a:lumMod val="85000"/>
                    <a:lumOff val="1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defRPr>
            </a:lvl3pPr>
            <a:lvl4pPr>
              <a:buClr>
                <a:srgbClr val="ED613B"/>
              </a:buClr>
              <a:defRPr>
                <a:solidFill>
                  <a:schemeClr val="tx1">
                    <a:lumMod val="85000"/>
                    <a:lumOff val="1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defRPr>
            </a:lvl4pPr>
            <a:lvl5pPr>
              <a:buClr>
                <a:srgbClr val="ED613B"/>
              </a:buClr>
              <a:defRPr>
                <a:solidFill>
                  <a:schemeClr val="tx1">
                    <a:lumMod val="85000"/>
                    <a:lumOff val="1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defRPr>
            </a:lvl5pPr>
          </a:lstStyle>
          <a:p>
            <a:pPr lvl="0"/>
            <a:r>
              <a:rPr lang="it-IT" dirty="0"/>
              <a:t>Modifica gli stili del testo dello schema</a:t>
            </a:r>
          </a:p>
          <a:p>
            <a:pPr lvl="1"/>
            <a:r>
              <a:rPr lang="it-IT" dirty="0"/>
              <a:t>Secondo livello</a:t>
            </a:r>
          </a:p>
          <a:p>
            <a:pPr lvl="2"/>
            <a:r>
              <a:rPr lang="it-IT" dirty="0"/>
              <a:t>Terzo livello</a:t>
            </a:r>
          </a:p>
          <a:p>
            <a:pPr lvl="3"/>
            <a:r>
              <a:rPr lang="it-IT" dirty="0"/>
              <a:t>Quarto livello</a:t>
            </a:r>
          </a:p>
          <a:p>
            <a:pPr lvl="4"/>
            <a:r>
              <a:rPr lang="it-IT" dirty="0"/>
              <a:t>Quinto livello</a:t>
            </a:r>
          </a:p>
        </p:txBody>
      </p:sp>
    </p:spTree>
    <p:extLst>
      <p:ext uri="{BB962C8B-B14F-4D97-AF65-F5344CB8AC3E}">
        <p14:creationId xmlns:p14="http://schemas.microsoft.com/office/powerpoint/2010/main" val="32620514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ED613B"/>
                </a:solidFill>
                <a:latin typeface="Georgia" panose="02040502050405020303" pitchFamily="18" charset="0"/>
              </a:defRPr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buClr>
                <a:srgbClr val="ED613B"/>
              </a:buClr>
              <a:defRPr>
                <a:solidFill>
                  <a:schemeClr val="tx1">
                    <a:lumMod val="85000"/>
                    <a:lumOff val="1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defRPr>
            </a:lvl1pPr>
            <a:lvl2pPr>
              <a:buClr>
                <a:srgbClr val="ED613B"/>
              </a:buClr>
              <a:defRPr>
                <a:solidFill>
                  <a:schemeClr val="tx1">
                    <a:lumMod val="85000"/>
                    <a:lumOff val="1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defRPr>
            </a:lvl2pPr>
            <a:lvl3pPr>
              <a:buClr>
                <a:srgbClr val="ED613B"/>
              </a:buClr>
              <a:defRPr>
                <a:solidFill>
                  <a:schemeClr val="tx1">
                    <a:lumMod val="85000"/>
                    <a:lumOff val="1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defRPr>
            </a:lvl3pPr>
            <a:lvl4pPr>
              <a:buClr>
                <a:srgbClr val="ED613B"/>
              </a:buClr>
              <a:defRPr>
                <a:solidFill>
                  <a:schemeClr val="tx1">
                    <a:lumMod val="85000"/>
                    <a:lumOff val="1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defRPr>
            </a:lvl4pPr>
            <a:lvl5pPr>
              <a:buClr>
                <a:srgbClr val="ED613B"/>
              </a:buClr>
              <a:defRPr>
                <a:solidFill>
                  <a:schemeClr val="tx1">
                    <a:lumMod val="85000"/>
                    <a:lumOff val="1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defRPr>
            </a:lvl5pPr>
          </a:lstStyle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</p:spTree>
    <p:extLst>
      <p:ext uri="{BB962C8B-B14F-4D97-AF65-F5344CB8AC3E}">
        <p14:creationId xmlns:p14="http://schemas.microsoft.com/office/powerpoint/2010/main" val="28447321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>
            <a:normAutofit/>
          </a:bodyPr>
          <a:lstStyle>
            <a:lvl1pPr>
              <a:defRPr sz="5400" b="1">
                <a:solidFill>
                  <a:schemeClr val="tx1">
                    <a:lumMod val="85000"/>
                    <a:lumOff val="15000"/>
                  </a:schemeClr>
                </a:solidFill>
                <a:latin typeface="Georgia" panose="02040502050405020303" pitchFamily="18" charset="0"/>
              </a:defRPr>
            </a:lvl1pPr>
          </a:lstStyle>
          <a:p>
            <a:r>
              <a:rPr lang="it-IT" dirty="0"/>
              <a:t>Fare clic per modificare lo stile del titolo dello schema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rgbClr val="ED613B"/>
                </a:solidFill>
                <a:latin typeface="Verdana" panose="020B0604030504040204" pitchFamily="34" charset="0"/>
                <a:ea typeface="Verdana" panose="020B060403050404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dirty="0"/>
              <a:t>Modifica gli stili del testo dello schema</a:t>
            </a:r>
          </a:p>
        </p:txBody>
      </p:sp>
    </p:spTree>
    <p:extLst>
      <p:ext uri="{BB962C8B-B14F-4D97-AF65-F5344CB8AC3E}">
        <p14:creationId xmlns:p14="http://schemas.microsoft.com/office/powerpoint/2010/main" val="10682927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ED613B"/>
                </a:solidFill>
                <a:latin typeface="Georgia" panose="02040502050405020303" pitchFamily="18" charset="0"/>
              </a:defRPr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062219"/>
          </a:xfrm>
        </p:spPr>
        <p:txBody>
          <a:bodyPr/>
          <a:lstStyle>
            <a:lvl1pPr>
              <a:buClr>
                <a:srgbClr val="ED613B"/>
              </a:buClr>
              <a:defRPr>
                <a:latin typeface="Verdana" panose="020B0604030504040204" pitchFamily="34" charset="0"/>
                <a:ea typeface="Verdana" panose="020B0604030504040204" pitchFamily="34" charset="0"/>
              </a:defRPr>
            </a:lvl1pPr>
            <a:lvl2pPr>
              <a:buClr>
                <a:srgbClr val="ED613B"/>
              </a:buClr>
              <a:defRPr>
                <a:latin typeface="Verdana" panose="020B0604030504040204" pitchFamily="34" charset="0"/>
                <a:ea typeface="Verdana" panose="020B0604030504040204" pitchFamily="34" charset="0"/>
              </a:defRPr>
            </a:lvl2pPr>
            <a:lvl3pPr>
              <a:buClr>
                <a:srgbClr val="ED613B"/>
              </a:buClr>
              <a:defRPr>
                <a:latin typeface="Verdana" panose="020B0604030504040204" pitchFamily="34" charset="0"/>
                <a:ea typeface="Verdana" panose="020B0604030504040204" pitchFamily="34" charset="0"/>
              </a:defRPr>
            </a:lvl3pPr>
            <a:lvl4pPr>
              <a:buClr>
                <a:srgbClr val="ED613B"/>
              </a:buClr>
              <a:defRPr>
                <a:latin typeface="Verdana" panose="020B0604030504040204" pitchFamily="34" charset="0"/>
                <a:ea typeface="Verdana" panose="020B0604030504040204" pitchFamily="34" charset="0"/>
              </a:defRPr>
            </a:lvl4pPr>
            <a:lvl5pPr>
              <a:buClr>
                <a:srgbClr val="ED613B"/>
              </a:buClr>
              <a:defRPr>
                <a:latin typeface="Verdana" panose="020B0604030504040204" pitchFamily="34" charset="0"/>
                <a:ea typeface="Verdana" panose="020B0604030504040204" pitchFamily="34" charset="0"/>
              </a:defRPr>
            </a:lvl5pPr>
          </a:lstStyle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062219"/>
          </a:xfrm>
        </p:spPr>
        <p:txBody>
          <a:bodyPr rtlCol="0">
            <a:normAutofit/>
          </a:bodyPr>
          <a:lstStyle>
            <a:lvl1pPr>
              <a:defRPr lang="it-IT" smtClean="0">
                <a:latin typeface="Verdana" panose="020B0604030504040204" pitchFamily="34" charset="0"/>
                <a:ea typeface="Verdana" panose="020B0604030504040204" pitchFamily="34" charset="0"/>
              </a:defRPr>
            </a:lvl1pPr>
            <a:lvl2pPr>
              <a:defRPr lang="it-IT" smtClean="0">
                <a:latin typeface="Verdana" panose="020B0604030504040204" pitchFamily="34" charset="0"/>
                <a:ea typeface="Verdana" panose="020B0604030504040204" pitchFamily="34" charset="0"/>
              </a:defRPr>
            </a:lvl2pPr>
            <a:lvl3pPr>
              <a:defRPr lang="it-IT" smtClean="0">
                <a:latin typeface="Verdana" panose="020B0604030504040204" pitchFamily="34" charset="0"/>
                <a:ea typeface="Verdana" panose="020B0604030504040204" pitchFamily="34" charset="0"/>
              </a:defRPr>
            </a:lvl3pPr>
            <a:lvl4pPr>
              <a:defRPr lang="it-IT" smtClean="0">
                <a:latin typeface="Verdana" panose="020B0604030504040204" pitchFamily="34" charset="0"/>
                <a:ea typeface="Verdana" panose="020B0604030504040204" pitchFamily="34" charset="0"/>
              </a:defRPr>
            </a:lvl4pPr>
            <a:lvl5pPr>
              <a:defRPr lang="it-IT">
                <a:latin typeface="Verdana" panose="020B0604030504040204" pitchFamily="34" charset="0"/>
                <a:ea typeface="Verdana" panose="020B0604030504040204" pitchFamily="34" charset="0"/>
              </a:defRPr>
            </a:lvl5pPr>
          </a:lstStyle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</p:spTree>
    <p:extLst>
      <p:ext uri="{BB962C8B-B14F-4D97-AF65-F5344CB8AC3E}">
        <p14:creationId xmlns:p14="http://schemas.microsoft.com/office/powerpoint/2010/main" val="11893240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>
            <a:lvl1pPr>
              <a:defRPr b="0">
                <a:solidFill>
                  <a:srgbClr val="ED613B"/>
                </a:solidFill>
              </a:defRPr>
            </a:lvl1pPr>
          </a:lstStyle>
          <a:p>
            <a:r>
              <a:rPr lang="it-IT" dirty="0"/>
              <a:t>Fare clic per modificare lo stile del titolo dello schema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>
            <a:normAutofit/>
          </a:bodyPr>
          <a:lstStyle>
            <a:lvl1pPr marL="0" indent="0">
              <a:buNone/>
              <a:defRPr sz="1800" b="1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dirty="0"/>
              <a:t>Modifica gli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382769"/>
          </a:xfrm>
        </p:spPr>
        <p:txBody>
          <a:bodyPr/>
          <a:lstStyle/>
          <a:p>
            <a:pPr lvl="0"/>
            <a:r>
              <a:rPr lang="it-IT" dirty="0"/>
              <a:t>Modifica gli stili del testo dello schema</a:t>
            </a:r>
          </a:p>
          <a:p>
            <a:pPr lvl="1"/>
            <a:r>
              <a:rPr lang="it-IT" dirty="0"/>
              <a:t>Secondo livello</a:t>
            </a:r>
          </a:p>
          <a:p>
            <a:pPr lvl="2"/>
            <a:r>
              <a:rPr lang="it-IT" dirty="0"/>
              <a:t>Terzo livello</a:t>
            </a:r>
          </a:p>
          <a:p>
            <a:pPr lvl="3"/>
            <a:r>
              <a:rPr lang="it-IT" dirty="0"/>
              <a:t>Quarto livello</a:t>
            </a:r>
          </a:p>
          <a:p>
            <a:pPr lvl="4"/>
            <a:r>
              <a:rPr lang="it-IT" dirty="0"/>
              <a:t>Quinto livello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>
            <a:normAutofit/>
          </a:bodyPr>
          <a:lstStyle>
            <a:lvl1pPr marL="0" indent="0">
              <a:buNone/>
              <a:defRPr sz="1800" b="1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dirty="0"/>
              <a:t>Modifica gli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382769"/>
          </a:xfrm>
        </p:spPr>
        <p:txBody>
          <a:bodyPr/>
          <a:lstStyle/>
          <a:p>
            <a:pPr lvl="0"/>
            <a:r>
              <a:rPr lang="it-IT" dirty="0"/>
              <a:t>Modifica gli stili del testo dello schema</a:t>
            </a:r>
          </a:p>
          <a:p>
            <a:pPr lvl="1"/>
            <a:r>
              <a:rPr lang="it-IT" dirty="0"/>
              <a:t>Secondo livello</a:t>
            </a:r>
          </a:p>
          <a:p>
            <a:pPr lvl="2"/>
            <a:r>
              <a:rPr lang="it-IT" dirty="0"/>
              <a:t>Terzo livello</a:t>
            </a:r>
          </a:p>
          <a:p>
            <a:pPr lvl="3"/>
            <a:r>
              <a:rPr lang="it-IT" dirty="0"/>
              <a:t>Quarto livello</a:t>
            </a:r>
          </a:p>
          <a:p>
            <a:pPr lvl="4"/>
            <a:r>
              <a:rPr lang="it-IT" dirty="0"/>
              <a:t>Quinto livello</a:t>
            </a:r>
          </a:p>
        </p:txBody>
      </p:sp>
    </p:spTree>
    <p:extLst>
      <p:ext uri="{BB962C8B-B14F-4D97-AF65-F5344CB8AC3E}">
        <p14:creationId xmlns:p14="http://schemas.microsoft.com/office/powerpoint/2010/main" val="12757601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4400">
                <a:solidFill>
                  <a:srgbClr val="ED613B"/>
                </a:solidFill>
                <a:latin typeface="Georgia" panose="02040502050405020303" pitchFamily="18" charset="0"/>
              </a:defRPr>
            </a:lvl1pPr>
          </a:lstStyle>
          <a:p>
            <a:r>
              <a:rPr lang="it-IT" dirty="0"/>
              <a:t>Fare clic per modificare lo stile del titolo dello schema</a:t>
            </a:r>
          </a:p>
        </p:txBody>
      </p:sp>
    </p:spTree>
    <p:extLst>
      <p:ext uri="{BB962C8B-B14F-4D97-AF65-F5344CB8AC3E}">
        <p14:creationId xmlns:p14="http://schemas.microsoft.com/office/powerpoint/2010/main" val="5911432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983257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>
            <a:normAutofit/>
          </a:bodyPr>
          <a:lstStyle>
            <a:lvl1pPr>
              <a:defRPr sz="2800">
                <a:solidFill>
                  <a:srgbClr val="ED613B"/>
                </a:solidFill>
                <a:latin typeface="Georgia" panose="02040502050405020303" pitchFamily="18" charset="0"/>
              </a:defRPr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buClr>
                <a:srgbClr val="ED613B"/>
              </a:buClr>
              <a:defRPr sz="3200">
                <a:solidFill>
                  <a:schemeClr val="tx1">
                    <a:lumMod val="85000"/>
                    <a:lumOff val="1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defRPr>
            </a:lvl1pPr>
            <a:lvl2pPr>
              <a:buClr>
                <a:srgbClr val="ED613B"/>
              </a:buClr>
              <a:defRPr sz="2800">
                <a:solidFill>
                  <a:schemeClr val="tx1">
                    <a:lumMod val="85000"/>
                    <a:lumOff val="1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defRPr>
            </a:lvl2pPr>
            <a:lvl3pPr>
              <a:buClr>
                <a:srgbClr val="ED613B"/>
              </a:buClr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defRPr>
            </a:lvl3pPr>
            <a:lvl4pPr>
              <a:buClr>
                <a:srgbClr val="ED613B"/>
              </a:buClr>
              <a:defRPr sz="2000">
                <a:solidFill>
                  <a:schemeClr val="tx1">
                    <a:lumMod val="85000"/>
                    <a:lumOff val="1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defRPr>
            </a:lvl4pPr>
            <a:lvl5pPr>
              <a:buClr>
                <a:srgbClr val="ED613B"/>
              </a:buClr>
              <a:defRPr sz="2000">
                <a:solidFill>
                  <a:schemeClr val="tx1">
                    <a:lumMod val="85000"/>
                    <a:lumOff val="1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dirty="0"/>
              <a:t>Modifica gli stili del testo dello schema</a:t>
            </a:r>
          </a:p>
          <a:p>
            <a:pPr lvl="1"/>
            <a:r>
              <a:rPr lang="it-IT" dirty="0"/>
              <a:t>Secondo livello</a:t>
            </a:r>
          </a:p>
          <a:p>
            <a:pPr lvl="2"/>
            <a:r>
              <a:rPr lang="it-IT" dirty="0"/>
              <a:t>Terzo livello</a:t>
            </a:r>
          </a:p>
          <a:p>
            <a:pPr lvl="3"/>
            <a:r>
              <a:rPr lang="it-IT" dirty="0"/>
              <a:t>Quarto livello</a:t>
            </a:r>
          </a:p>
          <a:p>
            <a:pPr lvl="4"/>
            <a:r>
              <a:rPr lang="it-IT" dirty="0"/>
              <a:t>Quinto livello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>
                <a:solidFill>
                  <a:schemeClr val="tx1">
                    <a:lumMod val="85000"/>
                    <a:lumOff val="1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dirty="0"/>
              <a:t>Modifica gli stili del testo dello schema</a:t>
            </a:r>
          </a:p>
        </p:txBody>
      </p:sp>
    </p:spTree>
    <p:extLst>
      <p:ext uri="{BB962C8B-B14F-4D97-AF65-F5344CB8AC3E}">
        <p14:creationId xmlns:p14="http://schemas.microsoft.com/office/powerpoint/2010/main" val="37400319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>
            <a:normAutofit/>
          </a:bodyPr>
          <a:lstStyle>
            <a:lvl1pPr>
              <a:defRPr sz="2800">
                <a:solidFill>
                  <a:srgbClr val="ED613B"/>
                </a:solidFill>
                <a:latin typeface="Georgia" panose="02040502050405020303" pitchFamily="18" charset="0"/>
              </a:defRPr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>
                <a:solidFill>
                  <a:schemeClr val="tx1">
                    <a:lumMod val="85000"/>
                    <a:lumOff val="1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it-IT" noProof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>
                <a:solidFill>
                  <a:schemeClr val="tx1">
                    <a:lumMod val="85000"/>
                    <a:lumOff val="1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</p:spTree>
    <p:extLst>
      <p:ext uri="{BB962C8B-B14F-4D97-AF65-F5344CB8AC3E}">
        <p14:creationId xmlns:p14="http://schemas.microsoft.com/office/powerpoint/2010/main" val="38139489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13.xml"/><Relationship Id="rId7" Type="http://schemas.openxmlformats.org/officeDocument/2006/relationships/slideLayout" Target="../slideLayouts/slideLayout17.xml"/><Relationship Id="rId12" Type="http://schemas.openxmlformats.org/officeDocument/2006/relationships/image" Target="../media/image3.png"/><Relationship Id="rId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1.xml"/><Relationship Id="rId6" Type="http://schemas.openxmlformats.org/officeDocument/2006/relationships/slideLayout" Target="../slideLayouts/slideLayout16.xml"/><Relationship Id="rId11" Type="http://schemas.openxmlformats.org/officeDocument/2006/relationships/theme" Target="../theme/theme2.xml"/><Relationship Id="rId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20.xml"/><Relationship Id="rId4" Type="http://schemas.openxmlformats.org/officeDocument/2006/relationships/slideLayout" Target="../slideLayouts/slideLayout14.xml"/><Relationship Id="rId9" Type="http://schemas.openxmlformats.org/officeDocument/2006/relationships/slideLayout" Target="../slideLayouts/slideLayout1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Immagine 5">
            <a:extLst>
              <a:ext uri="{FF2B5EF4-FFF2-40B4-BE49-F238E27FC236}">
                <a16:creationId xmlns:a16="http://schemas.microsoft.com/office/drawing/2014/main" id="{A55D5C83-0240-4B02-A485-FE6C73990395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175"/>
            <a:ext cx="12192000" cy="6851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1" name="Segnaposto titolo 1">
            <a:extLst>
              <a:ext uri="{FF2B5EF4-FFF2-40B4-BE49-F238E27FC236}">
                <a16:creationId xmlns:a16="http://schemas.microsoft.com/office/drawing/2014/main" id="{BDD8A7AE-4393-41EE-98C9-353F6CB8BA9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it-IT" altLang="it-IT"/>
              <a:t>Fare clic per modificare lo stile del titolo dello schema</a:t>
            </a:r>
          </a:p>
        </p:txBody>
      </p:sp>
      <p:sp>
        <p:nvSpPr>
          <p:cNvPr id="2052" name="Segnaposto testo 2">
            <a:extLst>
              <a:ext uri="{FF2B5EF4-FFF2-40B4-BE49-F238E27FC236}">
                <a16:creationId xmlns:a16="http://schemas.microsoft.com/office/drawing/2014/main" id="{9048F438-8FA3-48BE-B1D1-1285455408C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1825625"/>
            <a:ext cx="10515600" cy="4125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altLang="it-IT"/>
              <a:t>Modifica gli stili del testo dello schema</a:t>
            </a:r>
          </a:p>
          <a:p>
            <a:pPr lvl="1"/>
            <a:r>
              <a:rPr lang="it-IT" altLang="it-IT"/>
              <a:t>Secondo livello</a:t>
            </a:r>
          </a:p>
          <a:p>
            <a:pPr lvl="2"/>
            <a:r>
              <a:rPr lang="it-IT" altLang="it-IT"/>
              <a:t>Terzo livello</a:t>
            </a:r>
          </a:p>
          <a:p>
            <a:pPr lvl="3"/>
            <a:r>
              <a:rPr lang="it-IT" altLang="it-IT"/>
              <a:t>Quarto livello</a:t>
            </a:r>
          </a:p>
          <a:p>
            <a:pPr lvl="4"/>
            <a:r>
              <a:rPr lang="it-IT" altLang="it-IT"/>
              <a:t>Quinto livello</a:t>
            </a:r>
          </a:p>
        </p:txBody>
      </p:sp>
      <p:pic>
        <p:nvPicPr>
          <p:cNvPr id="2053" name="Immagine 9">
            <a:extLst>
              <a:ext uri="{FF2B5EF4-FFF2-40B4-BE49-F238E27FC236}">
                <a16:creationId xmlns:a16="http://schemas.microsoft.com/office/drawing/2014/main" id="{7E7583A8-602A-457D-B80B-9515DB8B0E1C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7225" y="5861050"/>
            <a:ext cx="2195513" cy="1082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4" name="CasellaDiTesto 10">
            <a:extLst>
              <a:ext uri="{FF2B5EF4-FFF2-40B4-BE49-F238E27FC236}">
                <a16:creationId xmlns:a16="http://schemas.microsoft.com/office/drawing/2014/main" id="{E1B379D1-B5E0-4778-969D-0A84C71514F0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3827463" y="6429375"/>
            <a:ext cx="7559675" cy="277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/>
            <a:r>
              <a:rPr lang="it-IT" altLang="it-IT" sz="1200" b="1">
                <a:solidFill>
                  <a:srgbClr val="ED613B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Dipartimento di Giurisprudenza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  <p:sldLayoutId id="2147483682" r:id="rId2"/>
    <p:sldLayoutId id="2147483683" r:id="rId3"/>
    <p:sldLayoutId id="2147483684" r:id="rId4"/>
    <p:sldLayoutId id="2147483685" r:id="rId5"/>
    <p:sldLayoutId id="2147483686" r:id="rId6"/>
    <p:sldLayoutId id="2147483687" r:id="rId7"/>
    <p:sldLayoutId id="2147483688" r:id="rId8"/>
    <p:sldLayoutId id="2147483689" r:id="rId9"/>
    <p:sldLayoutId id="2147483690" r:id="rId10"/>
  </p:sldLayoutIdLst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rgbClr val="ED613B"/>
          </a:solidFill>
          <a:latin typeface="Georgia" panose="02040502050405020303" pitchFamily="18" charset="0"/>
          <a:ea typeface="+mj-ea"/>
          <a:cs typeface="+mj-cs"/>
        </a:defRPr>
      </a:lvl1pPr>
      <a:lvl2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rgbClr val="ED613B"/>
          </a:solidFill>
          <a:latin typeface="Georgia" panose="02040502050405020303" pitchFamily="18" charset="0"/>
        </a:defRPr>
      </a:lvl2pPr>
      <a:lvl3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rgbClr val="ED613B"/>
          </a:solidFill>
          <a:latin typeface="Georgia" panose="02040502050405020303" pitchFamily="18" charset="0"/>
        </a:defRPr>
      </a:lvl3pPr>
      <a:lvl4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rgbClr val="ED613B"/>
          </a:solidFill>
          <a:latin typeface="Georgia" panose="02040502050405020303" pitchFamily="18" charset="0"/>
        </a:defRPr>
      </a:lvl4pPr>
      <a:lvl5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rgbClr val="ED613B"/>
          </a:solidFill>
          <a:latin typeface="Georgia" panose="02040502050405020303" pitchFamily="18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rgbClr val="ED613B"/>
          </a:solidFill>
          <a:latin typeface="Georgia" panose="02040502050405020303" pitchFamily="18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rgbClr val="ED613B"/>
          </a:solidFill>
          <a:latin typeface="Georgia" panose="02040502050405020303" pitchFamily="18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rgbClr val="ED613B"/>
          </a:solidFill>
          <a:latin typeface="Georgia" panose="02040502050405020303" pitchFamily="18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rgbClr val="ED613B"/>
          </a:solidFill>
          <a:latin typeface="Georgia" panose="02040502050405020303" pitchFamily="18" charset="0"/>
        </a:defRPr>
      </a:lvl9pPr>
    </p:titleStyle>
    <p:bodyStyle>
      <a:lvl1pPr marL="228600" indent="-228600" algn="l" rtl="0" fontAlgn="base">
        <a:lnSpc>
          <a:spcPct val="90000"/>
        </a:lnSpc>
        <a:spcBef>
          <a:spcPts val="1000"/>
        </a:spcBef>
        <a:spcAft>
          <a:spcPct val="0"/>
        </a:spcAft>
        <a:buClr>
          <a:srgbClr val="ED613B"/>
        </a:buClr>
        <a:buFont typeface="Arial" panose="020B0604020202020204" pitchFamily="34" charset="0"/>
        <a:buChar char="•"/>
        <a:defRPr sz="2800" kern="1200">
          <a:solidFill>
            <a:srgbClr val="262626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1pPr>
      <a:lvl2pPr marL="685800" indent="-228600" algn="l" rtl="0" fontAlgn="base">
        <a:lnSpc>
          <a:spcPct val="90000"/>
        </a:lnSpc>
        <a:spcBef>
          <a:spcPts val="500"/>
        </a:spcBef>
        <a:spcAft>
          <a:spcPct val="0"/>
        </a:spcAft>
        <a:buClr>
          <a:srgbClr val="ED613B"/>
        </a:buClr>
        <a:buFont typeface="Arial" panose="020B0604020202020204" pitchFamily="34" charset="0"/>
        <a:buChar char="•"/>
        <a:defRPr sz="2400" kern="1200">
          <a:solidFill>
            <a:srgbClr val="262626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2pPr>
      <a:lvl3pPr marL="1143000" indent="-228600" algn="l" rtl="0" fontAlgn="base">
        <a:lnSpc>
          <a:spcPct val="90000"/>
        </a:lnSpc>
        <a:spcBef>
          <a:spcPts val="500"/>
        </a:spcBef>
        <a:spcAft>
          <a:spcPct val="0"/>
        </a:spcAft>
        <a:buClr>
          <a:srgbClr val="ED613B"/>
        </a:buClr>
        <a:buFont typeface="Arial" panose="020B0604020202020204" pitchFamily="34" charset="0"/>
        <a:buChar char="•"/>
        <a:defRPr sz="2000" kern="1200">
          <a:solidFill>
            <a:srgbClr val="262626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3pPr>
      <a:lvl4pPr marL="1600200" indent="-228600" algn="l" rtl="0" fontAlgn="base">
        <a:lnSpc>
          <a:spcPct val="90000"/>
        </a:lnSpc>
        <a:spcBef>
          <a:spcPts val="500"/>
        </a:spcBef>
        <a:spcAft>
          <a:spcPct val="0"/>
        </a:spcAft>
        <a:buClr>
          <a:srgbClr val="ED613B"/>
        </a:buClr>
        <a:buFont typeface="Arial" panose="020B0604020202020204" pitchFamily="34" charset="0"/>
        <a:buChar char="•"/>
        <a:defRPr kern="1200">
          <a:solidFill>
            <a:srgbClr val="262626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4pPr>
      <a:lvl5pPr marL="2057400" indent="-228600" algn="l" rtl="0" fontAlgn="base">
        <a:lnSpc>
          <a:spcPct val="90000"/>
        </a:lnSpc>
        <a:spcBef>
          <a:spcPts val="500"/>
        </a:spcBef>
        <a:spcAft>
          <a:spcPct val="0"/>
        </a:spcAft>
        <a:buClr>
          <a:srgbClr val="ED613B"/>
        </a:buClr>
        <a:buFont typeface="Arial" panose="020B0604020202020204" pitchFamily="34" charset="0"/>
        <a:buChar char="•"/>
        <a:defRPr kern="1200">
          <a:solidFill>
            <a:srgbClr val="262626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Immagine 4">
            <a:extLst>
              <a:ext uri="{FF2B5EF4-FFF2-40B4-BE49-F238E27FC236}">
                <a16:creationId xmlns:a16="http://schemas.microsoft.com/office/drawing/2014/main" id="{14B03ED3-A929-4510-ADB7-B8D0CB6FE539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175"/>
            <a:ext cx="12192000" cy="6851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5" name="Segnaposto titolo 1">
            <a:extLst>
              <a:ext uri="{FF2B5EF4-FFF2-40B4-BE49-F238E27FC236}">
                <a16:creationId xmlns:a16="http://schemas.microsoft.com/office/drawing/2014/main" id="{299DB408-B727-48D3-A230-39A866DDE70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it-IT" altLang="it-IT"/>
              <a:t>Fare clic per modificare lo stile del titolo dello schema</a:t>
            </a:r>
          </a:p>
        </p:txBody>
      </p:sp>
      <p:sp>
        <p:nvSpPr>
          <p:cNvPr id="3076" name="Segnaposto testo 2">
            <a:extLst>
              <a:ext uri="{FF2B5EF4-FFF2-40B4-BE49-F238E27FC236}">
                <a16:creationId xmlns:a16="http://schemas.microsoft.com/office/drawing/2014/main" id="{3D31C33E-D8AD-4390-A3AC-AC59041092E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1825625"/>
            <a:ext cx="10515600" cy="4125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altLang="it-IT"/>
              <a:t>Modifica gli stili del testo dello schema</a:t>
            </a:r>
          </a:p>
          <a:p>
            <a:pPr lvl="1"/>
            <a:r>
              <a:rPr lang="it-IT" altLang="it-IT"/>
              <a:t>Secondo livello</a:t>
            </a:r>
          </a:p>
          <a:p>
            <a:pPr lvl="2"/>
            <a:r>
              <a:rPr lang="it-IT" altLang="it-IT"/>
              <a:t>Terzo livello</a:t>
            </a:r>
          </a:p>
          <a:p>
            <a:pPr lvl="3"/>
            <a:r>
              <a:rPr lang="it-IT" altLang="it-IT"/>
              <a:t>Quarto livello</a:t>
            </a:r>
          </a:p>
          <a:p>
            <a:pPr lvl="4"/>
            <a:r>
              <a:rPr lang="it-IT" altLang="it-IT"/>
              <a:t>Quinto livello</a:t>
            </a:r>
          </a:p>
        </p:txBody>
      </p:sp>
      <p:pic>
        <p:nvPicPr>
          <p:cNvPr id="3077" name="Immagine 9">
            <a:extLst>
              <a:ext uri="{FF2B5EF4-FFF2-40B4-BE49-F238E27FC236}">
                <a16:creationId xmlns:a16="http://schemas.microsoft.com/office/drawing/2014/main" id="{A50D57D6-54A5-47AF-9A54-B8E0DDDEB9F6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7225" y="5861050"/>
            <a:ext cx="2195513" cy="1082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8" name="CasellaDiTesto 10">
            <a:extLst>
              <a:ext uri="{FF2B5EF4-FFF2-40B4-BE49-F238E27FC236}">
                <a16:creationId xmlns:a16="http://schemas.microsoft.com/office/drawing/2014/main" id="{69146902-2594-415B-A7F8-26F80F419D32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3827463" y="6429375"/>
            <a:ext cx="7559675" cy="277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/>
            <a:r>
              <a:rPr lang="it-IT" altLang="it-IT" sz="1200" b="1">
                <a:solidFill>
                  <a:srgbClr val="ED613B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Dipartimento di Giurisprudenza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</p:sldLayoutIdLst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rgbClr val="ED613B"/>
          </a:solidFill>
          <a:latin typeface="Georgia" panose="02040502050405020303" pitchFamily="18" charset="0"/>
          <a:ea typeface="+mj-ea"/>
          <a:cs typeface="+mj-cs"/>
        </a:defRPr>
      </a:lvl1pPr>
      <a:lvl2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rgbClr val="ED613B"/>
          </a:solidFill>
          <a:latin typeface="Georgia" panose="02040502050405020303" pitchFamily="18" charset="0"/>
        </a:defRPr>
      </a:lvl2pPr>
      <a:lvl3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rgbClr val="ED613B"/>
          </a:solidFill>
          <a:latin typeface="Georgia" panose="02040502050405020303" pitchFamily="18" charset="0"/>
        </a:defRPr>
      </a:lvl3pPr>
      <a:lvl4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rgbClr val="ED613B"/>
          </a:solidFill>
          <a:latin typeface="Georgia" panose="02040502050405020303" pitchFamily="18" charset="0"/>
        </a:defRPr>
      </a:lvl4pPr>
      <a:lvl5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rgbClr val="ED613B"/>
          </a:solidFill>
          <a:latin typeface="Georgia" panose="02040502050405020303" pitchFamily="18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rgbClr val="ED613B"/>
          </a:solidFill>
          <a:latin typeface="Georgia" panose="02040502050405020303" pitchFamily="18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rgbClr val="ED613B"/>
          </a:solidFill>
          <a:latin typeface="Georgia" panose="02040502050405020303" pitchFamily="18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rgbClr val="ED613B"/>
          </a:solidFill>
          <a:latin typeface="Georgia" panose="02040502050405020303" pitchFamily="18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rgbClr val="ED613B"/>
          </a:solidFill>
          <a:latin typeface="Georgia" panose="02040502050405020303" pitchFamily="18" charset="0"/>
        </a:defRPr>
      </a:lvl9pPr>
    </p:titleStyle>
    <p:bodyStyle>
      <a:lvl1pPr marL="228600" indent="-228600" algn="l" rtl="0" fontAlgn="base">
        <a:lnSpc>
          <a:spcPct val="90000"/>
        </a:lnSpc>
        <a:spcBef>
          <a:spcPts val="1000"/>
        </a:spcBef>
        <a:spcAft>
          <a:spcPct val="0"/>
        </a:spcAft>
        <a:buClr>
          <a:srgbClr val="ED613B"/>
        </a:buClr>
        <a:buFont typeface="Arial" panose="020B0604020202020204" pitchFamily="34" charset="0"/>
        <a:buChar char="•"/>
        <a:defRPr sz="2800" kern="1200">
          <a:solidFill>
            <a:srgbClr val="262626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1pPr>
      <a:lvl2pPr marL="685800" indent="-228600" algn="l" rtl="0" fontAlgn="base">
        <a:lnSpc>
          <a:spcPct val="90000"/>
        </a:lnSpc>
        <a:spcBef>
          <a:spcPts val="500"/>
        </a:spcBef>
        <a:spcAft>
          <a:spcPct val="0"/>
        </a:spcAft>
        <a:buClr>
          <a:srgbClr val="ED613B"/>
        </a:buClr>
        <a:buFont typeface="Arial" panose="020B0604020202020204" pitchFamily="34" charset="0"/>
        <a:buChar char="•"/>
        <a:defRPr sz="2400" kern="1200">
          <a:solidFill>
            <a:srgbClr val="262626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2pPr>
      <a:lvl3pPr marL="1143000" indent="-228600" algn="l" rtl="0" fontAlgn="base">
        <a:lnSpc>
          <a:spcPct val="90000"/>
        </a:lnSpc>
        <a:spcBef>
          <a:spcPts val="500"/>
        </a:spcBef>
        <a:spcAft>
          <a:spcPct val="0"/>
        </a:spcAft>
        <a:buClr>
          <a:srgbClr val="ED613B"/>
        </a:buClr>
        <a:buFont typeface="Arial" panose="020B0604020202020204" pitchFamily="34" charset="0"/>
        <a:buChar char="•"/>
        <a:defRPr sz="2000" kern="1200">
          <a:solidFill>
            <a:srgbClr val="262626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3pPr>
      <a:lvl4pPr marL="1600200" indent="-228600" algn="l" rtl="0" fontAlgn="base">
        <a:lnSpc>
          <a:spcPct val="90000"/>
        </a:lnSpc>
        <a:spcBef>
          <a:spcPts val="500"/>
        </a:spcBef>
        <a:spcAft>
          <a:spcPct val="0"/>
        </a:spcAft>
        <a:buClr>
          <a:srgbClr val="ED613B"/>
        </a:buClr>
        <a:buFont typeface="Arial" panose="020B0604020202020204" pitchFamily="34" charset="0"/>
        <a:buChar char="•"/>
        <a:defRPr kern="1200">
          <a:solidFill>
            <a:srgbClr val="262626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4pPr>
      <a:lvl5pPr marL="2057400" indent="-228600" algn="l" rtl="0" fontAlgn="base">
        <a:lnSpc>
          <a:spcPct val="90000"/>
        </a:lnSpc>
        <a:spcBef>
          <a:spcPts val="500"/>
        </a:spcBef>
        <a:spcAft>
          <a:spcPct val="0"/>
        </a:spcAft>
        <a:buClr>
          <a:srgbClr val="ED613B"/>
        </a:buClr>
        <a:buFont typeface="Arial" panose="020B0604020202020204" pitchFamily="34" charset="0"/>
        <a:buChar char="•"/>
        <a:defRPr kern="1200">
          <a:solidFill>
            <a:srgbClr val="262626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Immagine 3">
            <a:extLst>
              <a:ext uri="{FF2B5EF4-FFF2-40B4-BE49-F238E27FC236}">
                <a16:creationId xmlns:a16="http://schemas.microsoft.com/office/drawing/2014/main" id="{CEE94522-D1B7-46C9-97FB-ECB7A4D3712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65963" y="331788"/>
            <a:ext cx="4954587" cy="3305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3" name="Segnaposto contenuto 2">
            <a:extLst>
              <a:ext uri="{FF2B5EF4-FFF2-40B4-BE49-F238E27FC236}">
                <a16:creationId xmlns:a16="http://schemas.microsoft.com/office/drawing/2014/main" id="{6857B984-21FA-469A-849F-AE2943B5E77C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698268" y="300038"/>
            <a:ext cx="10172931" cy="3128962"/>
          </a:xfrm>
        </p:spPr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r>
              <a:rPr lang="en-US" altLang="it-IT" sz="2400" b="1" dirty="0">
                <a:solidFill>
                  <a:srgbClr val="262626"/>
                </a:solidFill>
                <a:latin typeface="Garamond" panose="02020404030301010803" pitchFamily="18" charset="0"/>
                <a:cs typeface="Amiri" panose="00000500000000000000"/>
              </a:rPr>
              <a:t>Consumer Law and Technological Innovation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it-IT" sz="2400" b="1" dirty="0">
                <a:solidFill>
                  <a:srgbClr val="262626"/>
                </a:solidFill>
                <a:latin typeface="Garamond" panose="02020404030301010803" pitchFamily="18" charset="0"/>
                <a:cs typeface="Amiri" panose="00000500000000000000"/>
              </a:rPr>
              <a:t>Civil and common law perspectives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it-IT" sz="2400" b="1" i="1" dirty="0">
                <a:solidFill>
                  <a:srgbClr val="262626"/>
                </a:solidFill>
                <a:latin typeface="Garamond" panose="02020404030301010803" pitchFamily="18" charset="0"/>
                <a:cs typeface="Amiri" panose="00000500000000000000"/>
              </a:rPr>
              <a:t>Remembering Guido </a:t>
            </a:r>
            <a:r>
              <a:rPr lang="en-US" altLang="it-IT" sz="2400" b="1" i="1" dirty="0" err="1">
                <a:solidFill>
                  <a:srgbClr val="262626"/>
                </a:solidFill>
                <a:latin typeface="Garamond" panose="02020404030301010803" pitchFamily="18" charset="0"/>
                <a:cs typeface="Amiri" panose="00000500000000000000"/>
              </a:rPr>
              <a:t>Alpa</a:t>
            </a:r>
            <a:endParaRPr lang="en-US" altLang="it-IT" sz="2400" b="1" i="1" dirty="0">
              <a:solidFill>
                <a:srgbClr val="262626"/>
              </a:solidFill>
              <a:latin typeface="Garamond" panose="02020404030301010803" pitchFamily="18" charset="0"/>
              <a:cs typeface="Amiri" panose="0000050000000000000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n-US" altLang="it-IT" sz="2400" b="1" i="1" dirty="0">
              <a:solidFill>
                <a:srgbClr val="262626"/>
              </a:solidFill>
              <a:latin typeface="Garamond" panose="02020404030301010803" pitchFamily="18" charset="0"/>
              <a:cs typeface="Amiri" panose="00000500000000000000"/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it-IT" sz="2400" b="1" i="1" dirty="0">
                <a:solidFill>
                  <a:srgbClr val="262626"/>
                </a:solidFill>
                <a:latin typeface="Garamond" panose="02020404030301010803" pitchFamily="18" charset="0"/>
                <a:cs typeface="Amiri" panose="00000500000000000000"/>
              </a:rPr>
              <a:t>LCF – King’s College, LONDON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it-IT" sz="2400" b="1" i="1" dirty="0">
                <a:solidFill>
                  <a:srgbClr val="262626"/>
                </a:solidFill>
                <a:latin typeface="Garamond" panose="02020404030301010803" pitchFamily="18" charset="0"/>
                <a:cs typeface="Amiri" panose="00000500000000000000"/>
              </a:rPr>
              <a:t>29</a:t>
            </a:r>
            <a:r>
              <a:rPr lang="en-US" altLang="it-IT" sz="2400" b="1" i="1" baseline="30000" dirty="0">
                <a:solidFill>
                  <a:srgbClr val="262626"/>
                </a:solidFill>
                <a:latin typeface="Garamond" panose="02020404030301010803" pitchFamily="18" charset="0"/>
                <a:cs typeface="Amiri" panose="00000500000000000000"/>
              </a:rPr>
              <a:t>th</a:t>
            </a:r>
            <a:r>
              <a:rPr lang="en-US" altLang="it-IT" sz="2400" b="1" i="1" dirty="0">
                <a:solidFill>
                  <a:srgbClr val="262626"/>
                </a:solidFill>
                <a:latin typeface="Garamond" panose="02020404030301010803" pitchFamily="18" charset="0"/>
                <a:cs typeface="Amiri" panose="00000500000000000000"/>
              </a:rPr>
              <a:t> July 2025</a:t>
            </a:r>
            <a:endParaRPr lang="en-US" altLang="it-IT" sz="2400" i="1" dirty="0">
              <a:solidFill>
                <a:srgbClr val="262626"/>
              </a:solidFill>
              <a:latin typeface="Garamond" panose="02020404030301010803" pitchFamily="18" charset="0"/>
              <a:cs typeface="Amiri" panose="0000050000000000000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n-US" altLang="it-IT" dirty="0">
              <a:solidFill>
                <a:srgbClr val="262626"/>
              </a:solidFill>
              <a:latin typeface="Garamond" panose="02020404030301010803" pitchFamily="18" charset="0"/>
              <a:cs typeface="Amiri" panose="00000500000000000000" pitchFamily="2" charset="-78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it-IT" altLang="it-IT" dirty="0">
              <a:solidFill>
                <a:srgbClr val="262626"/>
              </a:solidFill>
            </a:endParaRPr>
          </a:p>
        </p:txBody>
      </p:sp>
      <p:sp>
        <p:nvSpPr>
          <p:cNvPr id="5" name="Segnaposto contenuto 2">
            <a:extLst>
              <a:ext uri="{FF2B5EF4-FFF2-40B4-BE49-F238E27FC236}">
                <a16:creationId xmlns:a16="http://schemas.microsoft.com/office/drawing/2014/main" id="{0B48D9E4-E2D0-457F-A38A-4AB6CCA64594}"/>
              </a:ext>
            </a:extLst>
          </p:cNvPr>
          <p:cNvSpPr txBox="1">
            <a:spLocks/>
          </p:cNvSpPr>
          <p:nvPr/>
        </p:nvSpPr>
        <p:spPr>
          <a:xfrm>
            <a:off x="1280160" y="3941762"/>
            <a:ext cx="10515600" cy="2001838"/>
          </a:xfrm>
          <a:prstGeom prst="rect">
            <a:avLst/>
          </a:prstGeom>
        </p:spPr>
        <p:txBody>
          <a:bodyPr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rgbClr val="ED613B"/>
              </a:buClr>
              <a:buFont typeface="Arial" panose="020B0604020202020204" pitchFamily="34" charset="0"/>
              <a:buChar char="•"/>
              <a:defRPr sz="2800" kern="1200">
                <a:solidFill>
                  <a:schemeClr val="tx1">
                    <a:lumMod val="85000"/>
                    <a:lumOff val="1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ED613B"/>
              </a:buClr>
              <a:buFont typeface="Arial" panose="020B0604020202020204" pitchFamily="34" charset="0"/>
              <a:buChar char="•"/>
              <a:defRPr sz="2400" kern="1200">
                <a:solidFill>
                  <a:schemeClr val="tx1">
                    <a:lumMod val="85000"/>
                    <a:lumOff val="1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ED613B"/>
              </a:buClr>
              <a:buFont typeface="Arial" panose="020B0604020202020204" pitchFamily="34" charset="0"/>
              <a:buChar char="•"/>
              <a:defRPr sz="2000" kern="1200">
                <a:solidFill>
                  <a:schemeClr val="tx1">
                    <a:lumMod val="85000"/>
                    <a:lumOff val="1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ED613B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ED613B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US" sz="4000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miri" panose="00000500000000000000" pitchFamily="2" charset="-78"/>
                <a:ea typeface="Amiri" panose="00000500000000000000" pitchFamily="2" charset="-78"/>
                <a:cs typeface="Amiri" panose="00000500000000000000" pitchFamily="2" charset="-78"/>
              </a:rPr>
              <a:t>Digital Challenges for Consumer Protection</a:t>
            </a:r>
          </a:p>
          <a:p>
            <a:pPr marL="0" indent="0" algn="r"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en-US" dirty="0">
              <a:latin typeface="Amiri" panose="00000500000000000000" pitchFamily="2" charset="-78"/>
              <a:ea typeface="Amiri" panose="00000500000000000000" pitchFamily="2" charset="-78"/>
              <a:cs typeface="Amiri" panose="00000500000000000000" pitchFamily="2" charset="-78"/>
            </a:endParaRPr>
          </a:p>
          <a:p>
            <a:pPr marL="0" indent="0" algn="r"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US" dirty="0">
                <a:latin typeface="Amiri" panose="00000500000000000000" pitchFamily="2" charset="-78"/>
                <a:ea typeface="Amiri" panose="00000500000000000000" pitchFamily="2" charset="-78"/>
                <a:cs typeface="Amiri" panose="00000500000000000000" pitchFamily="2" charset="-78"/>
              </a:rPr>
              <a:t>Prof. Gaetano Guzzardi</a:t>
            </a:r>
          </a:p>
          <a:p>
            <a:pPr marL="0" indent="0" algn="r"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US" dirty="0">
                <a:latin typeface="Amiri" panose="00000500000000000000" pitchFamily="2" charset="-78"/>
                <a:ea typeface="Amiri" panose="00000500000000000000" pitchFamily="2" charset="-78"/>
                <a:cs typeface="Amiri" panose="00000500000000000000" pitchFamily="2" charset="-78"/>
              </a:rPr>
              <a:t>University of Catania – Department of Law</a:t>
            </a:r>
          </a:p>
          <a:p>
            <a:pPr marL="0" indent="0"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it-IT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C4E248C-873C-436D-AADB-E84747B945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Regulating Online Reviews 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605150F-3749-4EA8-9201-C43A1712C1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5513" y="1512916"/>
            <a:ext cx="11172305" cy="4488873"/>
          </a:xfrm>
        </p:spPr>
        <p:txBody>
          <a:bodyPr/>
          <a:lstStyle/>
          <a:p>
            <a:pPr marL="0" lvl="0" indent="0" algn="r">
              <a:buNone/>
            </a:pPr>
            <a:r>
              <a:rPr lang="en-US" dirty="0"/>
              <a:t>The "Omnibus Directive" (Dir. EU/2019/2161) aims for greater transparency in online markets by regulating the "online review market"</a:t>
            </a:r>
            <a:endParaRPr lang="it-IT" dirty="0"/>
          </a:p>
          <a:p>
            <a:pPr marL="0" lvl="0" indent="0" algn="r">
              <a:buNone/>
            </a:pPr>
            <a:endParaRPr lang="en-US" dirty="0"/>
          </a:p>
          <a:p>
            <a:pPr marL="0" lvl="0" indent="0" algn="r">
              <a:buNone/>
            </a:pPr>
            <a:r>
              <a:rPr lang="en-US" dirty="0"/>
              <a:t>Platforms must clarify measures for authentic reviews or state if reviews are "unverified"</a:t>
            </a:r>
            <a:endParaRPr lang="it-IT" dirty="0"/>
          </a:p>
          <a:p>
            <a:pPr marL="0" lvl="0" indent="0" algn="r">
              <a:buNone/>
            </a:pPr>
            <a:endParaRPr lang="en-US" dirty="0"/>
          </a:p>
          <a:p>
            <a:pPr marL="0" lvl="0" indent="0" algn="r">
              <a:buNone/>
            </a:pPr>
            <a:r>
              <a:rPr lang="en-US" dirty="0"/>
              <a:t>Publishing unverified or untruthful reviews is an unfair commercial practice</a:t>
            </a:r>
            <a:endParaRPr lang="it-IT" dirty="0"/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23079391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itolo 1">
            <a:extLst>
              <a:ext uri="{FF2B5EF4-FFF2-40B4-BE49-F238E27FC236}">
                <a16:creationId xmlns:a16="http://schemas.microsoft.com/office/drawing/2014/main" id="{0425D9F1-1A93-4797-B75D-FE19A659144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373188" y="109538"/>
            <a:ext cx="10439400" cy="1092200"/>
          </a:xfrm>
        </p:spPr>
        <p:txBody>
          <a:bodyPr/>
          <a:lstStyle/>
          <a:p>
            <a:pPr algn="ctr"/>
            <a:r>
              <a:rPr lang="it-IT" altLang="it-IT" sz="3200" b="1">
                <a:latin typeface="Times New Roman" panose="02020603050405020304" pitchFamily="18" charset="0"/>
                <a:cs typeface="Times New Roman" panose="02020603050405020304" pitchFamily="18" charset="0"/>
              </a:rPr>
              <a:t>AVERAGE CONSUMER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94B75EDC-E145-4E59-B146-DFEA0EB66F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87688" y="1217613"/>
            <a:ext cx="8799512" cy="4017962"/>
          </a:xfrm>
        </p:spPr>
        <p:txBody>
          <a:bodyPr rtlCol="0">
            <a:normAutofit/>
          </a:bodyPr>
          <a:lstStyle/>
          <a:p>
            <a:pPr marL="0" indent="0" algn="just"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it-IT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Recital 18 UCPD </a:t>
            </a:r>
            <a:r>
              <a:rPr lang="en-US" b="1" dirty="0">
                <a:solidFill>
                  <a:srgbClr val="231F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2005/29/EC </a:t>
            </a:r>
            <a:r>
              <a:rPr lang="it-IT" b="1" dirty="0">
                <a:solidFill>
                  <a:srgbClr val="231F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 11 </a:t>
            </a:r>
            <a:r>
              <a:rPr lang="it-IT" b="1" dirty="0" err="1">
                <a:solidFill>
                  <a:srgbClr val="231F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May</a:t>
            </a:r>
            <a:r>
              <a:rPr lang="it-IT" b="1" dirty="0">
                <a:solidFill>
                  <a:srgbClr val="231F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2005 </a:t>
            </a:r>
            <a:endParaRPr lang="it-IT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US" dirty="0">
                <a:solidFill>
                  <a:srgbClr val="231F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takes as a benchmark the </a:t>
            </a:r>
            <a:r>
              <a:rPr lang="en-US" b="1" cap="small" dirty="0">
                <a:solidFill>
                  <a:srgbClr val="231F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average consumer</a:t>
            </a:r>
            <a:r>
              <a:rPr lang="en-US" dirty="0">
                <a:solidFill>
                  <a:srgbClr val="231F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who is reasonably well-informed and reasonably observant and circumspect, taking into account social, cultural and linguistic factors, as interpreted by the Court of Justice</a:t>
            </a:r>
            <a:r>
              <a:rPr lang="it-IT" dirty="0">
                <a:solidFill>
                  <a:srgbClr val="231F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it-IT" dirty="0">
              <a:solidFill>
                <a:srgbClr val="231F2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it-IT" dirty="0">
                <a:solidFill>
                  <a:srgbClr val="231F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it-IT" dirty="0" err="1">
                <a:solidFill>
                  <a:srgbClr val="231F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average</a:t>
            </a:r>
            <a:r>
              <a:rPr lang="it-IT" dirty="0">
                <a:solidFill>
                  <a:srgbClr val="231F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consumer </a:t>
            </a:r>
            <a:r>
              <a:rPr lang="en-US" dirty="0">
                <a:solidFill>
                  <a:srgbClr val="231F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test is not a statistical test</a:t>
            </a:r>
            <a:endParaRPr lang="it-I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9700" name="Immagine 5">
            <a:extLst>
              <a:ext uri="{FF2B5EF4-FFF2-40B4-BE49-F238E27FC236}">
                <a16:creationId xmlns:a16="http://schemas.microsoft.com/office/drawing/2014/main" id="{B206ACB7-2C24-4DCB-A2D6-714667DF6B5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2975" y="1063625"/>
            <a:ext cx="2135188" cy="2263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itolo 1">
            <a:extLst>
              <a:ext uri="{FF2B5EF4-FFF2-40B4-BE49-F238E27FC236}">
                <a16:creationId xmlns:a16="http://schemas.microsoft.com/office/drawing/2014/main" id="{56CF763C-7E48-4317-9583-02270EDCE35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73125" y="192088"/>
            <a:ext cx="10515600" cy="1325562"/>
          </a:xfrm>
        </p:spPr>
        <p:txBody>
          <a:bodyPr>
            <a:normAutofit/>
          </a:bodyPr>
          <a:lstStyle/>
          <a:p>
            <a:pPr algn="ctr"/>
            <a:r>
              <a:rPr lang="it-IT" altLang="it-IT"/>
              <a:t>HEROIC FIGURE or </a:t>
            </a:r>
            <a:br>
              <a:rPr lang="it-IT" altLang="it-IT"/>
            </a:br>
            <a:r>
              <a:rPr lang="it-IT" altLang="it-IT"/>
              <a:t>UNREALISTIC BENCHMARK?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D2D4D8D-A83F-49C4-AC87-F9FBED7D63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11680" y="1601788"/>
            <a:ext cx="9791382" cy="3685107"/>
          </a:xfrm>
        </p:spPr>
        <p:txBody>
          <a:bodyPr rtlCol="0">
            <a:normAutofit fontScale="92500" lnSpcReduction="10000"/>
          </a:bodyPr>
          <a:lstStyle/>
          <a:p>
            <a:pPr marL="0" indent="0"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GB" i="1" dirty="0">
                <a:latin typeface="Times New Roman" panose="02020603050405020304" pitchFamily="18" charset="0"/>
                <a:ea typeface="Calibri" panose="020F0502020204030204" pitchFamily="34" charset="0"/>
                <a:cs typeface="+mn-cs"/>
              </a:rPr>
              <a:t>there is a considerable amount of research which reveals that most consumers have none of these characteristics</a:t>
            </a:r>
          </a:p>
          <a:p>
            <a:pPr marL="0" indent="0" algn="r"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it-IT" i="1" dirty="0">
              <a:latin typeface="Times New Roman" panose="02020603050405020304" pitchFamily="18" charset="0"/>
              <a:ea typeface="Times New Roman" panose="02020603050405020304" pitchFamily="18" charset="0"/>
              <a:cs typeface="+mn-cs"/>
            </a:endParaRPr>
          </a:p>
          <a:p>
            <a:pPr marL="0" indent="0" algn="r"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it-IT" i="1" dirty="0"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… </a:t>
            </a:r>
            <a:r>
              <a:rPr lang="it-IT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Casually</a:t>
            </a:r>
            <a:r>
              <a:rPr lang="it-IT" i="1" dirty="0"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 </a:t>
            </a:r>
            <a:r>
              <a:rPr lang="it-IT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observing</a:t>
            </a:r>
            <a:r>
              <a:rPr lang="it-IT" i="1" dirty="0"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 and </a:t>
            </a:r>
            <a:r>
              <a:rPr lang="it-IT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uncritical</a:t>
            </a:r>
            <a:r>
              <a:rPr lang="it-IT" i="1" dirty="0"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 </a:t>
            </a:r>
            <a:r>
              <a:rPr lang="it-IT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average</a:t>
            </a:r>
            <a:r>
              <a:rPr lang="it-IT" i="1" dirty="0"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 consumer?</a:t>
            </a:r>
          </a:p>
          <a:p>
            <a:pPr marL="0" indent="0" algn="r"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it-IT" dirty="0"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… or </a:t>
            </a:r>
            <a:r>
              <a:rPr lang="it-IT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Decision</a:t>
            </a:r>
            <a:r>
              <a:rPr lang="it-IT" i="1" dirty="0"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 maker under risk …</a:t>
            </a:r>
            <a:endParaRPr lang="it-IT" dirty="0">
              <a:latin typeface="Times New Roman" panose="02020603050405020304" pitchFamily="18" charset="0"/>
              <a:ea typeface="Times New Roman" panose="02020603050405020304" pitchFamily="18" charset="0"/>
              <a:cs typeface="+mn-cs"/>
            </a:endParaRPr>
          </a:p>
          <a:p>
            <a:pPr marL="0" indent="0" algn="r"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it-IT" i="1" dirty="0">
              <a:latin typeface="Times New Roman" panose="02020603050405020304" pitchFamily="18" charset="0"/>
              <a:ea typeface="Times New Roman" panose="02020603050405020304" pitchFamily="18" charset="0"/>
              <a:cs typeface="+mn-cs"/>
            </a:endParaRPr>
          </a:p>
          <a:p>
            <a:pPr marL="0" indent="0" algn="r"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GB" i="1" dirty="0">
                <a:latin typeface="Times New Roman" panose="02020603050405020304" pitchFamily="18" charset="0"/>
                <a:ea typeface="Calibri" panose="020F0502020204030204" pitchFamily="34" charset="0"/>
                <a:cs typeface="+mn-cs"/>
              </a:rPr>
              <a:t>The “average consumer” is unlikely to be </a:t>
            </a:r>
            <a:r>
              <a:rPr lang="en-GB" b="1" i="1" dirty="0">
                <a:latin typeface="Times New Roman" panose="02020603050405020304" pitchFamily="18" charset="0"/>
                <a:ea typeface="Calibri" panose="020F0502020204030204" pitchFamily="34" charset="0"/>
                <a:cs typeface="+mn-cs"/>
              </a:rPr>
              <a:t>the average European consumer</a:t>
            </a:r>
            <a:r>
              <a:rPr lang="en-GB" i="1" dirty="0">
                <a:latin typeface="Times New Roman" panose="02020603050405020304" pitchFamily="18" charset="0"/>
                <a:ea typeface="Calibri" panose="020F0502020204030204" pitchFamily="34" charset="0"/>
                <a:cs typeface="+mn-cs"/>
              </a:rPr>
              <a:t>, but will in most cases relate </a:t>
            </a:r>
            <a:r>
              <a:rPr lang="en-GB" i="1" dirty="0" err="1">
                <a:latin typeface="Times New Roman" panose="02020603050405020304" pitchFamily="18" charset="0"/>
                <a:ea typeface="Calibri" panose="020F0502020204030204" pitchFamily="34" charset="0"/>
                <a:cs typeface="+mn-cs"/>
              </a:rPr>
              <a:t>to“the</a:t>
            </a:r>
            <a:r>
              <a:rPr lang="en-GB" i="1" dirty="0">
                <a:latin typeface="Times New Roman" panose="02020603050405020304" pitchFamily="18" charset="0"/>
                <a:ea typeface="Calibri" panose="020F0502020204030204" pitchFamily="34" charset="0"/>
                <a:cs typeface="+mn-cs"/>
              </a:rPr>
              <a:t> average of a certain national or local market”</a:t>
            </a:r>
            <a:endParaRPr lang="it-IT" dirty="0">
              <a:cs typeface="+mn-cs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B6FAC4E-84F1-4467-B74A-587977F4AF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3600" dirty="0"/>
              <a:t>The Evolving “Average Consumer” in the Digital Age: Challenges and Reconceptualization</a:t>
            </a:r>
            <a:endParaRPr lang="it-IT" sz="3600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0D29EA25-B2C0-4281-85A0-3A58531FCC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r">
              <a:buNone/>
            </a:pPr>
            <a:r>
              <a:rPr lang="en-US" sz="2400" dirty="0"/>
              <a:t>Individual decision-making can be distorted by cognitive biases*</a:t>
            </a:r>
          </a:p>
          <a:p>
            <a:pPr marL="0" indent="0" algn="r">
              <a:buNone/>
            </a:pPr>
            <a:endParaRPr lang="en-US" sz="2400" dirty="0"/>
          </a:p>
          <a:p>
            <a:pPr marL="0" indent="0" algn="r">
              <a:buNone/>
            </a:pPr>
            <a:r>
              <a:rPr lang="en-US" sz="2400" dirty="0"/>
              <a:t>Central role of reputational mechanisms in shaping consumer choices within the digital marketplace</a:t>
            </a:r>
          </a:p>
          <a:p>
            <a:pPr marL="0" indent="0" algn="r">
              <a:buNone/>
            </a:pPr>
            <a:endParaRPr lang="en-US" sz="2400" dirty="0"/>
          </a:p>
          <a:p>
            <a:pPr marL="0" indent="0" algn="r">
              <a:buNone/>
            </a:pPr>
            <a:r>
              <a:rPr lang="en-US" sz="2400" dirty="0"/>
              <a:t>Emergence of a "judging community" fostering a form of </a:t>
            </a:r>
            <a:r>
              <a:rPr lang="en-US" sz="2400" dirty="0" err="1"/>
              <a:t>solidaristic</a:t>
            </a:r>
            <a:r>
              <a:rPr lang="en-US" sz="2400" dirty="0"/>
              <a:t> behavior among consumers.</a:t>
            </a:r>
            <a:endParaRPr lang="it-IT" sz="2400" dirty="0"/>
          </a:p>
          <a:p>
            <a:pPr marL="0" indent="0" algn="r">
              <a:buNone/>
            </a:pPr>
            <a:endParaRPr lang="en-US" sz="2400" dirty="0"/>
          </a:p>
          <a:p>
            <a:pPr marL="0" indent="0" algn="r">
              <a:buNone/>
            </a:pPr>
            <a:r>
              <a:rPr lang="en-US" sz="1800" dirty="0"/>
              <a:t>*</a:t>
            </a:r>
            <a:r>
              <a:rPr lang="it-IT" sz="1800" dirty="0"/>
              <a:t>Court of Justice, 14 Nov. 2024, c. 646/22, </a:t>
            </a:r>
            <a:r>
              <a:rPr lang="it-IT" sz="1800" dirty="0" err="1"/>
              <a:t>Compass</a:t>
            </a:r>
            <a:r>
              <a:rPr lang="it-IT" sz="1800" dirty="0"/>
              <a:t> Banca </a:t>
            </a:r>
            <a:r>
              <a:rPr lang="it-IT" sz="1800" dirty="0" err="1"/>
              <a:t>SpA</a:t>
            </a:r>
            <a:r>
              <a:rPr lang="it-IT" sz="1800" dirty="0"/>
              <a:t> / AGCM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307153724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022EA89-6254-4507-B192-CB7DE7039F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The </a:t>
            </a:r>
            <a:r>
              <a:rPr lang="it-IT" dirty="0" err="1"/>
              <a:t>Evolution</a:t>
            </a:r>
            <a:r>
              <a:rPr lang="it-IT" dirty="0"/>
              <a:t> of Digital </a:t>
            </a:r>
            <a:r>
              <a:rPr lang="it-IT" dirty="0" err="1"/>
              <a:t>Contracts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804D4DCA-64EE-4AA7-AD4E-3968915909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9135" y="1512916"/>
            <a:ext cx="11488189" cy="4522124"/>
          </a:xfrm>
        </p:spPr>
        <p:txBody>
          <a:bodyPr/>
          <a:lstStyle/>
          <a:p>
            <a:pPr marL="0" indent="0">
              <a:buNone/>
            </a:pPr>
            <a:r>
              <a:rPr lang="en-US" sz="2400" dirty="0"/>
              <a:t>Platform general terms and conditions function as extensive regulatory manuals, extending beyond individual transactions</a:t>
            </a:r>
          </a:p>
          <a:p>
            <a:pPr marL="0" indent="0">
              <a:buNone/>
            </a:pPr>
            <a:endParaRPr lang="en-US" sz="2400" dirty="0"/>
          </a:p>
          <a:p>
            <a:pPr marL="0" indent="0" algn="r">
              <a:buNone/>
            </a:pPr>
            <a:r>
              <a:rPr lang="en-US" sz="2400" i="1" dirty="0"/>
              <a:t>click-wrap contracts </a:t>
            </a:r>
            <a:r>
              <a:rPr lang="en-US" sz="2400" dirty="0"/>
              <a:t>(explicit acceptance) and </a:t>
            </a:r>
            <a:r>
              <a:rPr lang="en-US" sz="2400" i="1" dirty="0"/>
              <a:t>browse-wrap models</a:t>
            </a:r>
            <a:r>
              <a:rPr lang="en-US" sz="2400" dirty="0"/>
              <a:t> (implied acceptance, potentially leading to "sheer ignorance" of terms)</a:t>
            </a:r>
          </a:p>
          <a:p>
            <a:pPr marL="0" indent="0" algn="r">
              <a:buNone/>
            </a:pPr>
            <a:endParaRPr lang="en-US" sz="2400" dirty="0"/>
          </a:p>
          <a:p>
            <a:pPr marL="0" indent="0" algn="r">
              <a:buNone/>
            </a:pPr>
            <a:r>
              <a:rPr lang="en-US" sz="2400" dirty="0"/>
              <a:t>From </a:t>
            </a:r>
            <a:r>
              <a:rPr lang="en-US" sz="2400" i="1" dirty="0"/>
              <a:t>homo </a:t>
            </a:r>
            <a:r>
              <a:rPr lang="en-US" sz="2400" i="1" dirty="0" err="1"/>
              <a:t>loquens</a:t>
            </a:r>
            <a:r>
              <a:rPr lang="en-US" sz="2400" i="1" dirty="0"/>
              <a:t> </a:t>
            </a:r>
            <a:r>
              <a:rPr lang="en-US" sz="2400" dirty="0"/>
              <a:t>to </a:t>
            </a:r>
            <a:r>
              <a:rPr lang="en-US" sz="2400" i="1" dirty="0"/>
              <a:t>homo </a:t>
            </a:r>
            <a:r>
              <a:rPr lang="en-US" sz="2400" i="1" dirty="0" err="1"/>
              <a:t>videns</a:t>
            </a:r>
            <a:r>
              <a:rPr lang="en-US" sz="2400" i="1" dirty="0"/>
              <a:t>*</a:t>
            </a:r>
          </a:p>
          <a:p>
            <a:pPr marL="0" indent="0" algn="r">
              <a:buNone/>
            </a:pPr>
            <a:endParaRPr lang="en-US" sz="2400" i="1" dirty="0"/>
          </a:p>
          <a:p>
            <a:pPr marL="0" indent="0" algn="r">
              <a:buNone/>
            </a:pPr>
            <a:endParaRPr lang="en-US" sz="2400" i="1" dirty="0"/>
          </a:p>
          <a:p>
            <a:pPr marL="0" indent="0" algn="just">
              <a:buNone/>
            </a:pPr>
            <a:r>
              <a:rPr lang="en-US" sz="2000" i="1" dirty="0"/>
              <a:t>* </a:t>
            </a:r>
            <a:r>
              <a:rPr lang="en-US" sz="2000" dirty="0"/>
              <a:t>G. </a:t>
            </a:r>
            <a:r>
              <a:rPr lang="en-US" sz="2000" dirty="0" err="1"/>
              <a:t>Alpa</a:t>
            </a:r>
            <a:r>
              <a:rPr lang="en-US" sz="2000" i="1" dirty="0"/>
              <a:t>, </a:t>
            </a:r>
            <a:r>
              <a:rPr lang="it-IT" sz="2000" i="1" dirty="0"/>
              <a:t>Contratti a distanza. Prime considerazioni, in Contratti, 1999, p. 848 ss.</a:t>
            </a:r>
            <a:endParaRPr lang="it-IT" sz="2000" dirty="0"/>
          </a:p>
        </p:txBody>
      </p:sp>
    </p:spTree>
    <p:extLst>
      <p:ext uri="{BB962C8B-B14F-4D97-AF65-F5344CB8AC3E}">
        <p14:creationId xmlns:p14="http://schemas.microsoft.com/office/powerpoint/2010/main" val="381271734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72CAE66-2C40-4607-AE6C-BA01A3BBCC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Pre-Contractual Duties and Ethical Imperatives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50C57024-0FCE-4C9A-AC3A-7A63FF02BA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2070" y="1690688"/>
            <a:ext cx="10949246" cy="4017614"/>
          </a:xfrm>
        </p:spPr>
        <p:txBody>
          <a:bodyPr/>
          <a:lstStyle/>
          <a:p>
            <a:pPr marL="0" indent="0" algn="r">
              <a:buNone/>
            </a:pPr>
            <a:r>
              <a:rPr lang="en-US" dirty="0"/>
              <a:t>Virtual absence of "duties of fair dealing" in North American pre-contractual phases contrasted with the need for rigorous evaluation in the European digital space</a:t>
            </a:r>
          </a:p>
          <a:p>
            <a:pPr marL="0" indent="0" algn="r">
              <a:buNone/>
            </a:pPr>
            <a:endParaRPr lang="en-US" dirty="0"/>
          </a:p>
          <a:p>
            <a:pPr marL="0" indent="0" algn="r">
              <a:buNone/>
            </a:pPr>
            <a:endParaRPr lang="en-US" dirty="0"/>
          </a:p>
          <a:p>
            <a:pPr marL="0" lvl="0" indent="0" algn="r">
              <a:buNone/>
            </a:pPr>
            <a:r>
              <a:rPr lang="en-US" dirty="0"/>
              <a:t>Challenges in transplanting and adapting these solutions to European territories, accounting for distinct legal orders (e.g., data protection, consumer rights, competition)</a:t>
            </a:r>
          </a:p>
          <a:p>
            <a:pPr marL="0" lvl="0" indent="0" algn="r">
              <a:buNone/>
            </a:pPr>
            <a:endParaRPr lang="en-US" dirty="0"/>
          </a:p>
          <a:p>
            <a:pPr marL="0" indent="0" algn="r">
              <a:buNone/>
            </a:pPr>
            <a:endParaRPr lang="en-US" dirty="0"/>
          </a:p>
          <a:p>
            <a:pPr marL="0" indent="0" algn="r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91007175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4" name="Segnaposto contenuto 2">
            <a:extLst>
              <a:ext uri="{FF2B5EF4-FFF2-40B4-BE49-F238E27FC236}">
                <a16:creationId xmlns:a16="http://schemas.microsoft.com/office/drawing/2014/main" id="{8D99420A-CCBE-4827-8783-75C9860E09D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72742" y="3092504"/>
            <a:ext cx="7461250" cy="3158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ts val="1000"/>
              </a:spcBef>
              <a:buClr>
                <a:srgbClr val="ED613B"/>
              </a:buClr>
              <a:buFont typeface="Arial" panose="020B0604020202020204" pitchFamily="34" charset="0"/>
              <a:buChar char="•"/>
              <a:defRPr sz="2800">
                <a:solidFill>
                  <a:srgbClr val="262626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685800" indent="-228600">
              <a:lnSpc>
                <a:spcPct val="90000"/>
              </a:lnSpc>
              <a:spcBef>
                <a:spcPts val="500"/>
              </a:spcBef>
              <a:buClr>
                <a:srgbClr val="ED613B"/>
              </a:buClr>
              <a:buFont typeface="Arial" panose="020B0604020202020204" pitchFamily="34" charset="0"/>
              <a:buChar char="•"/>
              <a:defRPr sz="2400">
                <a:solidFill>
                  <a:srgbClr val="262626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Clr>
                <a:srgbClr val="ED613B"/>
              </a:buClr>
              <a:buFont typeface="Arial" panose="020B0604020202020204" pitchFamily="34" charset="0"/>
              <a:buChar char="•"/>
              <a:defRPr sz="2000">
                <a:solidFill>
                  <a:srgbClr val="262626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Clr>
                <a:srgbClr val="ED613B"/>
              </a:buClr>
              <a:buFont typeface="Arial" panose="020B0604020202020204" pitchFamily="34" charset="0"/>
              <a:buChar char="•"/>
              <a:defRPr>
                <a:solidFill>
                  <a:srgbClr val="262626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Clr>
                <a:srgbClr val="ED613B"/>
              </a:buClr>
              <a:buFont typeface="Arial" panose="020B0604020202020204" pitchFamily="34" charset="0"/>
              <a:buChar char="•"/>
              <a:defRPr>
                <a:solidFill>
                  <a:srgbClr val="262626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 marL="25146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rgbClr val="ED613B"/>
              </a:buClr>
              <a:buFont typeface="Arial" panose="020B0604020202020204" pitchFamily="34" charset="0"/>
              <a:buChar char="•"/>
              <a:defRPr>
                <a:solidFill>
                  <a:srgbClr val="262626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6pPr>
            <a:lvl7pPr marL="29718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rgbClr val="ED613B"/>
              </a:buClr>
              <a:buFont typeface="Arial" panose="020B0604020202020204" pitchFamily="34" charset="0"/>
              <a:buChar char="•"/>
              <a:defRPr>
                <a:solidFill>
                  <a:srgbClr val="262626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7pPr>
            <a:lvl8pPr marL="34290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rgbClr val="ED613B"/>
              </a:buClr>
              <a:buFont typeface="Arial" panose="020B0604020202020204" pitchFamily="34" charset="0"/>
              <a:buChar char="•"/>
              <a:defRPr>
                <a:solidFill>
                  <a:srgbClr val="262626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8pPr>
            <a:lvl9pPr marL="38862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rgbClr val="ED613B"/>
              </a:buClr>
              <a:buFont typeface="Arial" panose="020B0604020202020204" pitchFamily="34" charset="0"/>
              <a:buChar char="•"/>
              <a:defRPr>
                <a:solidFill>
                  <a:srgbClr val="262626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9pPr>
          </a:lstStyle>
          <a:p>
            <a:pPr algn="r" eaLnBrk="1" hangingPunct="1">
              <a:buNone/>
            </a:pPr>
            <a:endParaRPr lang="en-US" altLang="it-IT" sz="3600" i="1" dirty="0">
              <a:solidFill>
                <a:srgbClr val="FF0000"/>
              </a:solidFill>
              <a:latin typeface="Amiri" panose="00000500000000000000" pitchFamily="2" charset="-78"/>
              <a:cs typeface="Amiri" panose="00000500000000000000" pitchFamily="2" charset="-78"/>
            </a:endParaRPr>
          </a:p>
          <a:p>
            <a:pPr algn="r" eaLnBrk="1" hangingPunct="1">
              <a:buFont typeface="Arial" panose="020B0604020202020204" pitchFamily="34" charset="0"/>
              <a:buNone/>
            </a:pPr>
            <a:r>
              <a:rPr lang="en-US" altLang="it-IT" sz="3600" i="1" dirty="0">
                <a:solidFill>
                  <a:srgbClr val="FF0000"/>
                </a:solidFill>
                <a:latin typeface="Amiri" panose="00000500000000000000" pitchFamily="2" charset="-78"/>
                <a:cs typeface="Amiri" panose="00000500000000000000" pitchFamily="2" charset="-78"/>
              </a:rPr>
              <a:t>Thank for your attention !</a:t>
            </a:r>
          </a:p>
          <a:p>
            <a:pPr algn="r" eaLnBrk="1" hangingPunct="1">
              <a:buFont typeface="Arial" panose="020B0604020202020204" pitchFamily="34" charset="0"/>
              <a:buNone/>
            </a:pPr>
            <a:r>
              <a:rPr lang="en-US" altLang="it-IT" dirty="0">
                <a:latin typeface="Amiri" panose="00000500000000000000" pitchFamily="2" charset="-78"/>
                <a:cs typeface="Amiri" panose="00000500000000000000" pitchFamily="2" charset="-78"/>
              </a:rPr>
              <a:t>GAETANO GUZZARDI</a:t>
            </a:r>
          </a:p>
          <a:p>
            <a:pPr algn="r" eaLnBrk="1" hangingPunct="1">
              <a:buFont typeface="Arial" panose="020B0604020202020204" pitchFamily="34" charset="0"/>
              <a:buNone/>
            </a:pPr>
            <a:r>
              <a:rPr lang="it-IT" altLang="it-IT" dirty="0"/>
              <a:t>gaetano.guzzardi@unict.it</a:t>
            </a:r>
          </a:p>
        </p:txBody>
      </p:sp>
      <p:sp>
        <p:nvSpPr>
          <p:cNvPr id="2" name="Rettangolo 1">
            <a:extLst>
              <a:ext uri="{FF2B5EF4-FFF2-40B4-BE49-F238E27FC236}">
                <a16:creationId xmlns:a16="http://schemas.microsoft.com/office/drawing/2014/main" id="{ABCDE19E-F802-42A1-AC10-A6346DAB8B1A}"/>
              </a:ext>
            </a:extLst>
          </p:cNvPr>
          <p:cNvSpPr/>
          <p:nvPr/>
        </p:nvSpPr>
        <p:spPr>
          <a:xfrm>
            <a:off x="1189470" y="806165"/>
            <a:ext cx="901498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it-IT" sz="5400" i="1" dirty="0">
                <a:solidFill>
                  <a:srgbClr val="FF0000"/>
                </a:solidFill>
                <a:latin typeface="Garamond" panose="02020404030301010803" pitchFamily="18" charset="0"/>
                <a:cs typeface="Amiri" panose="00000500000000000000" pitchFamily="2" charset="-78"/>
              </a:rPr>
              <a:t>… while the future may be digital, it must, first and foremost, be human !</a:t>
            </a:r>
            <a:endParaRPr lang="it-IT" sz="5400" dirty="0">
              <a:latin typeface="Garamond" panose="02020404030301010803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294A0DD-AC2D-460C-BC3D-1FE5807EC7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51978"/>
            <a:ext cx="10515600" cy="1325563"/>
          </a:xfrm>
        </p:spPr>
        <p:txBody>
          <a:bodyPr/>
          <a:lstStyle/>
          <a:p>
            <a:pPr algn="r"/>
            <a:r>
              <a:rPr lang="en-US" b="1" dirty="0"/>
              <a:t>The Evolving Digital Landscape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991DCA83-B84B-4076-A8B6-2E9A53F8D1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46168"/>
            <a:ext cx="10832869" cy="4297072"/>
          </a:xfrm>
        </p:spPr>
        <p:txBody>
          <a:bodyPr/>
          <a:lstStyle/>
          <a:p>
            <a:pPr marL="0" lvl="0" indent="0" algn="r">
              <a:lnSpc>
                <a:spcPct val="100000"/>
              </a:lnSpc>
              <a:buNone/>
            </a:pPr>
            <a:endParaRPr lang="en-US" sz="2400" dirty="0"/>
          </a:p>
          <a:p>
            <a:pPr marL="0" lvl="0" indent="0" algn="r">
              <a:lnSpc>
                <a:spcPct val="100000"/>
              </a:lnSpc>
              <a:buNone/>
            </a:pPr>
            <a:r>
              <a:rPr lang="en-US" sz="2400" dirty="0"/>
              <a:t>The rapid spread of new technologies has profoundly altered traditional market logics and reshaped the global geopolitical order</a:t>
            </a:r>
          </a:p>
          <a:p>
            <a:pPr marL="0" lvl="0" indent="0" algn="r">
              <a:buNone/>
            </a:pPr>
            <a:endParaRPr lang="it-IT" sz="2400" dirty="0"/>
          </a:p>
          <a:p>
            <a:pPr marL="0" indent="0" algn="r">
              <a:buNone/>
            </a:pPr>
            <a:r>
              <a:rPr lang="en-US" sz="2400" dirty="0"/>
              <a:t>The pandemic accelerated the consolidation of tech giants' dominant positions due to the unsuitability of traditional supply channels for social distancing</a:t>
            </a:r>
          </a:p>
          <a:p>
            <a:pPr marL="0" indent="0" algn="r">
              <a:buNone/>
            </a:pPr>
            <a:endParaRPr lang="en-US" sz="2400" dirty="0"/>
          </a:p>
          <a:p>
            <a:pPr marL="0" indent="0" algn="r">
              <a:buNone/>
            </a:pPr>
            <a:r>
              <a:rPr lang="en-US" sz="2400" dirty="0"/>
              <a:t>Some digital capitalists aim to establish a </a:t>
            </a:r>
            <a:r>
              <a:rPr lang="en-US" sz="2400" i="1" dirty="0"/>
              <a:t>lawless space</a:t>
            </a:r>
            <a:endParaRPr lang="en-US" sz="2400" dirty="0"/>
          </a:p>
          <a:p>
            <a:pPr marL="0" indent="0" algn="r">
              <a:buNone/>
            </a:pPr>
            <a:endParaRPr lang="it-IT" sz="2400" dirty="0"/>
          </a:p>
        </p:txBody>
      </p:sp>
    </p:spTree>
    <p:extLst>
      <p:ext uri="{BB962C8B-B14F-4D97-AF65-F5344CB8AC3E}">
        <p14:creationId xmlns:p14="http://schemas.microsoft.com/office/powerpoint/2010/main" val="39956443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E88BA37-58F5-4C24-8D68-EFAA8AE34A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b="1" dirty="0"/>
              <a:t>The "</a:t>
            </a:r>
            <a:r>
              <a:rPr lang="it-IT" b="1" dirty="0" err="1"/>
              <a:t>Onlife</a:t>
            </a:r>
            <a:r>
              <a:rPr lang="it-IT" b="1" dirty="0"/>
              <a:t>" Reality</a:t>
            </a:r>
            <a:endParaRPr lang="it-IT" dirty="0"/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658AEADD-F329-497A-BBA1-50CA411952F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443241"/>
            <a:ext cx="5181600" cy="4259290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endParaRPr lang="en-US" dirty="0"/>
          </a:p>
          <a:p>
            <a:pPr marL="0" indent="0" algn="r">
              <a:buNone/>
            </a:pPr>
            <a:r>
              <a:rPr lang="en-US" dirty="0"/>
              <a:t>The </a:t>
            </a:r>
            <a:r>
              <a:rPr lang="en-US" i="1" dirty="0"/>
              <a:t>Internet of Things</a:t>
            </a:r>
            <a:r>
              <a:rPr lang="en-US" dirty="0"/>
              <a:t> has permeated the physical world, blurring the lines between real and cyber realms</a:t>
            </a:r>
            <a:endParaRPr lang="it-IT" dirty="0"/>
          </a:p>
        </p:txBody>
      </p:sp>
      <p:sp>
        <p:nvSpPr>
          <p:cNvPr id="5" name="Segnaposto contenuto 4">
            <a:extLst>
              <a:ext uri="{FF2B5EF4-FFF2-40B4-BE49-F238E27FC236}">
                <a16:creationId xmlns:a16="http://schemas.microsoft.com/office/drawing/2014/main" id="{D62607AE-6C55-4885-A4D2-57D89FF4B3F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754091" y="1690688"/>
            <a:ext cx="5181600" cy="4062219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/>
              <a:t>The term </a:t>
            </a:r>
            <a:r>
              <a:rPr lang="en-US" i="1" dirty="0" err="1"/>
              <a:t>onlife</a:t>
            </a:r>
            <a:r>
              <a:rPr lang="en-US" sz="2400" i="1" dirty="0"/>
              <a:t>*</a:t>
            </a:r>
            <a:r>
              <a:rPr lang="en-US" dirty="0"/>
              <a:t> expresses this collapse of boundaries between the physical and digital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 algn="just">
              <a:buNone/>
            </a:pPr>
            <a:endParaRPr lang="en-US" dirty="0"/>
          </a:p>
          <a:p>
            <a:pPr marL="0" indent="0" algn="just">
              <a:buNone/>
            </a:pPr>
            <a:r>
              <a:rPr lang="en-US" sz="1400" dirty="0"/>
              <a:t>*L. </a:t>
            </a:r>
            <a:r>
              <a:rPr lang="en-US" sz="1400" dirty="0" err="1"/>
              <a:t>Floridi</a:t>
            </a:r>
            <a:r>
              <a:rPr lang="en-US" sz="1400" dirty="0"/>
              <a:t>, </a:t>
            </a:r>
            <a:r>
              <a:rPr lang="en-US" sz="1400" i="1" dirty="0"/>
              <a:t>The </a:t>
            </a:r>
            <a:r>
              <a:rPr lang="en-US" sz="1400" i="1" dirty="0" err="1"/>
              <a:t>Onlife</a:t>
            </a:r>
            <a:r>
              <a:rPr lang="en-US" sz="1400" i="1" dirty="0"/>
              <a:t> Manifesto. Being Human in a Hyperconnected Era</a:t>
            </a:r>
            <a:r>
              <a:rPr lang="en-US" sz="1400" dirty="0"/>
              <a:t>, Cham, 2015.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8333351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olo 5">
            <a:extLst>
              <a:ext uri="{FF2B5EF4-FFF2-40B4-BE49-F238E27FC236}">
                <a16:creationId xmlns:a16="http://schemas.microsoft.com/office/drawing/2014/main" id="{8478A51E-C0FD-457B-B5DE-F836EEEBA6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2800" b="1" dirty="0"/>
              <a:t>Digital Platforms and Multi-Sided Markets</a:t>
            </a:r>
            <a:endParaRPr lang="it-IT" dirty="0"/>
          </a:p>
        </p:txBody>
      </p:sp>
      <p:sp>
        <p:nvSpPr>
          <p:cNvPr id="9" name="Segnaposto contenuto 8">
            <a:extLst>
              <a:ext uri="{FF2B5EF4-FFF2-40B4-BE49-F238E27FC236}">
                <a16:creationId xmlns:a16="http://schemas.microsoft.com/office/drawing/2014/main" id="{60BE6A55-9F3C-4056-9DFF-120BB46863B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496291"/>
            <a:ext cx="5921188" cy="4303317"/>
          </a:xfrm>
        </p:spPr>
        <p:txBody>
          <a:bodyPr/>
          <a:lstStyle/>
          <a:p>
            <a:pPr marL="0" indent="0" algn="r">
              <a:buNone/>
            </a:pPr>
            <a:r>
              <a:rPr lang="en-US" dirty="0"/>
              <a:t>Digital platforms </a:t>
            </a:r>
          </a:p>
          <a:p>
            <a:pPr marL="0" indent="0" algn="r">
              <a:buNone/>
            </a:pPr>
            <a:endParaRPr lang="en-US" dirty="0"/>
          </a:p>
          <a:p>
            <a:pPr marL="0" indent="0" algn="r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Provide infrastructure,  pre-establish operational conditions, and contractual terms, giving rise to  "multi-sided markets"</a:t>
            </a:r>
            <a:endParaRPr lang="it-IT" dirty="0"/>
          </a:p>
          <a:p>
            <a:pPr marL="0" indent="0" algn="ctr">
              <a:buNone/>
            </a:pPr>
            <a:endParaRPr lang="it-IT" dirty="0"/>
          </a:p>
        </p:txBody>
      </p:sp>
      <p:sp>
        <p:nvSpPr>
          <p:cNvPr id="10" name="Segnaposto contenuto 9">
            <a:extLst>
              <a:ext uri="{FF2B5EF4-FFF2-40B4-BE49-F238E27FC236}">
                <a16:creationId xmlns:a16="http://schemas.microsoft.com/office/drawing/2014/main" id="{903CDA02-475E-479D-A274-7871A7BB4B58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 algn="r">
              <a:buNone/>
            </a:pPr>
            <a:endParaRPr lang="en-US" dirty="0"/>
          </a:p>
          <a:p>
            <a:pPr marL="0" indent="0" algn="r">
              <a:buNone/>
            </a:pPr>
            <a:r>
              <a:rPr lang="en-US" dirty="0"/>
              <a:t>Orchestrate complex economic operations through sequential, autonomous legal relationships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3702402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7168A75-DE63-4EF8-87E8-BEA9C7EC71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solidFill>
                  <a:srgbClr val="FF0000"/>
                </a:solidFill>
              </a:rPr>
              <a:t>Data Generation and </a:t>
            </a:r>
            <a:br>
              <a:rPr lang="en-US" b="1" dirty="0">
                <a:solidFill>
                  <a:srgbClr val="FF0000"/>
                </a:solidFill>
              </a:rPr>
            </a:br>
            <a:r>
              <a:rPr lang="en-US" b="1" dirty="0" err="1">
                <a:solidFill>
                  <a:srgbClr val="FF0000"/>
                </a:solidFill>
              </a:rPr>
              <a:t>Behavioural</a:t>
            </a:r>
            <a:r>
              <a:rPr lang="en-US" b="1" dirty="0">
                <a:solidFill>
                  <a:srgbClr val="FF0000"/>
                </a:solidFill>
              </a:rPr>
              <a:t> Advertising</a:t>
            </a:r>
            <a:endParaRPr lang="it-IT" b="1" dirty="0">
              <a:solidFill>
                <a:srgbClr val="FF0000"/>
              </a:solidFill>
            </a:endParaRP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DEE769CC-D5C4-4BD6-918B-AD9833E629F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 algn="r">
              <a:buNone/>
            </a:pPr>
            <a:r>
              <a:rPr lang="en-US" sz="2400" dirty="0"/>
              <a:t>Digital platforms generate wealth and value through continuous, large-scale tracking, profiling, and extraction of voluntarily or implicitly released user data</a:t>
            </a:r>
          </a:p>
          <a:p>
            <a:pPr marL="0" lvl="0" indent="0" algn="r">
              <a:buNone/>
            </a:pPr>
            <a:endParaRPr lang="it-IT" sz="2400" dirty="0"/>
          </a:p>
          <a:p>
            <a:pPr marL="0" lvl="0" indent="0" algn="r">
              <a:buNone/>
            </a:pPr>
            <a:r>
              <a:rPr lang="en-US" sz="2400" dirty="0"/>
              <a:t>Collected data is processed in line with "behavioral advertising" principles, reflecting the expectations of the platform’s commercial side</a:t>
            </a:r>
          </a:p>
          <a:p>
            <a:pPr marL="0" lvl="0" indent="0" algn="r">
              <a:buNone/>
            </a:pPr>
            <a:endParaRPr lang="en-US" sz="2400" dirty="0"/>
          </a:p>
          <a:p>
            <a:pPr marL="0" lvl="0" indent="0" algn="r">
              <a:buNone/>
            </a:pPr>
            <a:r>
              <a:rPr lang="en-US" sz="2400" dirty="0"/>
              <a:t>Technological enthusiasm must not overshadow the caution required, given technology's capacity to govern entire markets</a:t>
            </a:r>
            <a:endParaRPr lang="it-IT" sz="2400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9119501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9A2D140-2E4E-4D05-80CC-9DEFCA5501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87829" y="568109"/>
            <a:ext cx="10515600" cy="1325563"/>
          </a:xfrm>
        </p:spPr>
        <p:txBody>
          <a:bodyPr/>
          <a:lstStyle/>
          <a:p>
            <a:pPr algn="ctr"/>
            <a:r>
              <a:rPr lang="en-US" sz="4000" b="1" dirty="0"/>
              <a:t>Algorithmic Control and </a:t>
            </a:r>
            <a:br>
              <a:rPr lang="en-US" sz="4000" b="1" dirty="0"/>
            </a:br>
            <a:r>
              <a:rPr lang="en-US" sz="4000" b="1" dirty="0"/>
              <a:t>Data as a Commodity</a:t>
            </a:r>
            <a:br>
              <a:rPr lang="it-IT" b="1" dirty="0"/>
            </a:b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4C848450-442F-4155-828F-C50852C1E1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87829" y="1603074"/>
            <a:ext cx="10515600" cy="4017614"/>
          </a:xfrm>
        </p:spPr>
        <p:txBody>
          <a:bodyPr/>
          <a:lstStyle/>
          <a:p>
            <a:pPr marL="0" lvl="0" indent="0" algn="just">
              <a:buNone/>
            </a:pPr>
            <a:r>
              <a:rPr lang="en-US" sz="2000" dirty="0"/>
              <a:t>Continuous profiling enables multinational platforms to set priorities and select content based on subjective trends and planned profit objectives.</a:t>
            </a:r>
            <a:endParaRPr lang="it-IT" sz="2000" dirty="0"/>
          </a:p>
          <a:p>
            <a:pPr marL="0" lvl="0" indent="0" algn="just">
              <a:buNone/>
            </a:pPr>
            <a:endParaRPr lang="en-US" sz="2000" dirty="0"/>
          </a:p>
          <a:p>
            <a:pPr marL="0" lvl="0" indent="0" algn="just">
              <a:buNone/>
            </a:pPr>
            <a:r>
              <a:rPr lang="en-US" sz="2000" dirty="0"/>
              <a:t>Data has become a principal commodity: a non-rival, inexhaustible source of reusable information</a:t>
            </a:r>
          </a:p>
          <a:p>
            <a:pPr marL="0" lvl="0" indent="0" algn="just">
              <a:buNone/>
            </a:pPr>
            <a:endParaRPr lang="it-IT" sz="2000" dirty="0"/>
          </a:p>
          <a:p>
            <a:pPr marL="0" lvl="0" indent="0" algn="just">
              <a:buNone/>
            </a:pPr>
            <a:r>
              <a:rPr lang="en-US" sz="2000" dirty="0"/>
              <a:t>“</a:t>
            </a:r>
            <a:r>
              <a:rPr lang="en-US" sz="2000" i="1" dirty="0"/>
              <a:t>Personal data cannot be regarded as merchandise on par with products and services</a:t>
            </a:r>
            <a:r>
              <a:rPr lang="en-US" sz="2000" dirty="0"/>
              <a:t>“*</a:t>
            </a:r>
          </a:p>
          <a:p>
            <a:pPr marL="0" lvl="0" indent="0" algn="just">
              <a:buNone/>
            </a:pPr>
            <a:endParaRPr lang="en-US" sz="2000" dirty="0"/>
          </a:p>
          <a:p>
            <a:pPr marL="0" lvl="0" indent="0" algn="r">
              <a:buNone/>
            </a:pPr>
            <a:endParaRPr lang="en-US" sz="2000" dirty="0"/>
          </a:p>
          <a:p>
            <a:pPr marL="0" lvl="0" indent="0" algn="r">
              <a:buNone/>
            </a:pPr>
            <a:r>
              <a:rPr lang="en-US" sz="1600" dirty="0"/>
              <a:t>*</a:t>
            </a:r>
            <a:r>
              <a:rPr lang="it-IT" sz="1600" dirty="0"/>
              <a:t>G. </a:t>
            </a:r>
            <a:r>
              <a:rPr lang="it-IT" sz="1600" cap="small" dirty="0"/>
              <a:t>Alpa</a:t>
            </a:r>
            <a:r>
              <a:rPr lang="it-IT" sz="1600" dirty="0"/>
              <a:t>, </a:t>
            </a:r>
            <a:r>
              <a:rPr lang="it-IT" sz="1600" i="1" dirty="0"/>
              <a:t>Sul potere contrattuale delle piattaforme digitali</a:t>
            </a:r>
            <a:r>
              <a:rPr lang="it-IT" sz="1600" dirty="0"/>
              <a:t>, in </a:t>
            </a:r>
            <a:r>
              <a:rPr lang="it-IT" sz="1600" i="1" dirty="0"/>
              <a:t>Contratto e impresa</a:t>
            </a:r>
            <a:r>
              <a:rPr lang="it-IT" sz="1600" dirty="0"/>
              <a:t>, 2022, 723</a:t>
            </a:r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3239923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ED8F768-F3F6-477C-87A9-ED8A6DB92D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Consent and Surveillance Capitalism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055B8283-2442-435D-897F-4E99B1D682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75501"/>
            <a:ext cx="10515600" cy="4017614"/>
          </a:xfrm>
        </p:spPr>
        <p:txBody>
          <a:bodyPr/>
          <a:lstStyle/>
          <a:p>
            <a:pPr marL="0" lvl="0" indent="0">
              <a:buNone/>
            </a:pPr>
            <a:r>
              <a:rPr lang="en-US" dirty="0"/>
              <a:t>Accept or Refuse and Subscribe choice</a:t>
            </a:r>
            <a:endParaRPr lang="it-IT" dirty="0"/>
          </a:p>
          <a:p>
            <a:pPr marL="0" lvl="0" indent="0">
              <a:buNone/>
            </a:pPr>
            <a:endParaRPr lang="en-US" dirty="0"/>
          </a:p>
          <a:p>
            <a:pPr marL="0" lvl="0" indent="0" algn="r">
              <a:buNone/>
            </a:pPr>
            <a:r>
              <a:rPr lang="en-US" dirty="0"/>
              <a:t>Every network access leaves "digital fingerprints" from which "surveillance capitalists" extract "behavioral surplus knowledge"</a:t>
            </a:r>
            <a:endParaRPr lang="it-IT" dirty="0"/>
          </a:p>
          <a:p>
            <a:pPr marL="0" indent="0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i="1" dirty="0"/>
              <a:t>     In the infosphere, we are our information</a:t>
            </a:r>
            <a:endParaRPr lang="it-IT" i="1" dirty="0"/>
          </a:p>
        </p:txBody>
      </p:sp>
    </p:spTree>
    <p:extLst>
      <p:ext uri="{BB962C8B-B14F-4D97-AF65-F5344CB8AC3E}">
        <p14:creationId xmlns:p14="http://schemas.microsoft.com/office/powerpoint/2010/main" val="156841629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D269231-8126-47B8-940D-AD33939F0E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37477"/>
            <a:ext cx="10515600" cy="1325563"/>
          </a:xfrm>
        </p:spPr>
        <p:txBody>
          <a:bodyPr/>
          <a:lstStyle/>
          <a:p>
            <a:r>
              <a:rPr lang="en-US" dirty="0"/>
              <a:t>The Dark Side of the Digital Revolution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4115FB1B-35F9-4E1D-85D4-AD4D6C96F5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463040"/>
            <a:ext cx="11065625" cy="4771505"/>
          </a:xfrm>
        </p:spPr>
        <p:txBody>
          <a:bodyPr/>
          <a:lstStyle/>
          <a:p>
            <a:pPr marL="0" lvl="0" indent="0" algn="r">
              <a:buNone/>
            </a:pPr>
            <a:r>
              <a:rPr lang="en-US" sz="2400" dirty="0"/>
              <a:t>Leveraging targeted advertising and neuromarketing</a:t>
            </a:r>
          </a:p>
          <a:p>
            <a:pPr marL="0" lvl="0" indent="0" algn="r">
              <a:buNone/>
            </a:pPr>
            <a:endParaRPr lang="it-IT" sz="2400" dirty="0"/>
          </a:p>
          <a:p>
            <a:pPr marL="0" lvl="0" indent="0" algn="r">
              <a:buNone/>
            </a:pPr>
            <a:r>
              <a:rPr lang="en-US" sz="2400" dirty="0"/>
              <a:t>Web giants actively shape user </a:t>
            </a:r>
            <a:r>
              <a:rPr lang="en-US" sz="2400" dirty="0" err="1"/>
              <a:t>behaviour</a:t>
            </a:r>
            <a:r>
              <a:rPr lang="en-US" sz="2400" dirty="0"/>
              <a:t> online to generate "predictive" data and maximize profits</a:t>
            </a:r>
          </a:p>
          <a:p>
            <a:pPr marL="0" lvl="0" indent="0" algn="r">
              <a:buNone/>
            </a:pPr>
            <a:endParaRPr lang="en-US" sz="2400" dirty="0"/>
          </a:p>
          <a:p>
            <a:pPr marL="0" lvl="0" indent="0" algn="r">
              <a:buNone/>
            </a:pPr>
            <a:r>
              <a:rPr lang="en-US" sz="2400" i="1" dirty="0"/>
              <a:t>Unpredictable, spontaneous user </a:t>
            </a:r>
            <a:r>
              <a:rPr lang="en-US" sz="2400" i="1" dirty="0" err="1"/>
              <a:t>behaviour</a:t>
            </a:r>
            <a:r>
              <a:rPr lang="en-US" sz="2400" i="1" dirty="0"/>
              <a:t>                                 equates to lost revenue</a:t>
            </a:r>
          </a:p>
          <a:p>
            <a:pPr marL="0" lvl="0" indent="0" algn="r">
              <a:buNone/>
            </a:pPr>
            <a:endParaRPr lang="it-IT" sz="2400" dirty="0"/>
          </a:p>
          <a:p>
            <a:pPr marL="0" lvl="0" indent="0" algn="r">
              <a:buNone/>
            </a:pPr>
            <a:r>
              <a:rPr lang="en-US" sz="2400" dirty="0"/>
              <a:t>Optimistic views exist: e.g. the “European data space“ promoted by the </a:t>
            </a:r>
            <a:r>
              <a:rPr lang="en-US" sz="2400" i="1" dirty="0"/>
              <a:t>Data Governance Act</a:t>
            </a:r>
            <a:r>
              <a:rPr lang="en-US" sz="2400" dirty="0"/>
              <a:t> </a:t>
            </a:r>
            <a:endParaRPr lang="it-IT" sz="1800" dirty="0"/>
          </a:p>
        </p:txBody>
      </p:sp>
    </p:spTree>
    <p:extLst>
      <p:ext uri="{BB962C8B-B14F-4D97-AF65-F5344CB8AC3E}">
        <p14:creationId xmlns:p14="http://schemas.microsoft.com/office/powerpoint/2010/main" val="258733509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C97408A-35B4-4F7E-88E6-F605C3EAF7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26681"/>
            <a:ext cx="10515600" cy="1325563"/>
          </a:xfrm>
        </p:spPr>
        <p:txBody>
          <a:bodyPr/>
          <a:lstStyle/>
          <a:p>
            <a:pPr algn="ctr"/>
            <a:r>
              <a:rPr lang="en-US" sz="3600" dirty="0"/>
              <a:t>Digital Humanism and the Reputation Economy</a:t>
            </a:r>
            <a:endParaRPr lang="it-IT" sz="3600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352F1DA-B49A-43B2-813A-2515632831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52244"/>
            <a:ext cx="11082251" cy="4449545"/>
          </a:xfrm>
        </p:spPr>
        <p:txBody>
          <a:bodyPr/>
          <a:lstStyle/>
          <a:p>
            <a:pPr marL="0" lvl="0" indent="0" algn="just">
              <a:buNone/>
            </a:pPr>
            <a:r>
              <a:rPr lang="en-US" sz="2400" dirty="0"/>
              <a:t>A new "digital humanism" must set ethical parameters for technological development to safeguard human traits, recognizing that humans govern technology</a:t>
            </a:r>
            <a:endParaRPr lang="it-IT" sz="2400" dirty="0"/>
          </a:p>
          <a:p>
            <a:pPr marL="0" lvl="0" indent="0" algn="r">
              <a:buNone/>
            </a:pPr>
            <a:endParaRPr lang="en-US" sz="2400" dirty="0"/>
          </a:p>
          <a:p>
            <a:pPr marL="0" lvl="0" indent="0" algn="r">
              <a:buNone/>
            </a:pPr>
            <a:r>
              <a:rPr lang="en-US" sz="2400" dirty="0"/>
              <a:t>The digital market heavily relies on reputation, with users trusting reviews: a </a:t>
            </a:r>
            <a:r>
              <a:rPr lang="en-US" sz="2400" i="1" dirty="0"/>
              <a:t>wiki spirit</a:t>
            </a:r>
            <a:r>
              <a:rPr lang="en-US" sz="2400" dirty="0"/>
              <a:t>* of active user collaboration.</a:t>
            </a:r>
            <a:r>
              <a:rPr lang="it-IT" sz="2400" dirty="0"/>
              <a:t> </a:t>
            </a:r>
          </a:p>
          <a:p>
            <a:pPr marL="0" lvl="0" indent="0" algn="r">
              <a:buNone/>
            </a:pPr>
            <a:endParaRPr lang="it-IT" sz="2400" dirty="0"/>
          </a:p>
          <a:p>
            <a:pPr marL="0" lvl="0" indent="0" algn="r">
              <a:buNone/>
            </a:pPr>
            <a:r>
              <a:rPr lang="it-IT" sz="2400" dirty="0"/>
              <a:t>R</a:t>
            </a:r>
            <a:r>
              <a:rPr lang="en-US" sz="2400" dirty="0" err="1"/>
              <a:t>isks</a:t>
            </a:r>
            <a:r>
              <a:rPr lang="en-US" sz="2400" dirty="0"/>
              <a:t> in the reputation market (now the review economy)</a:t>
            </a:r>
            <a:endParaRPr lang="it-IT" sz="2400" dirty="0"/>
          </a:p>
          <a:p>
            <a:pPr marL="0" indent="0">
              <a:buNone/>
            </a:pPr>
            <a:endParaRPr lang="it-IT" dirty="0"/>
          </a:p>
          <a:p>
            <a:pPr marL="0" indent="0" algn="just">
              <a:buNone/>
            </a:pPr>
            <a:r>
              <a:rPr lang="it-IT" sz="1800" dirty="0"/>
              <a:t>*G. </a:t>
            </a:r>
            <a:r>
              <a:rPr lang="it-IT" sz="1800" cap="small" dirty="0"/>
              <a:t>Alpa</a:t>
            </a:r>
            <a:r>
              <a:rPr lang="it-IT" sz="1800" dirty="0"/>
              <a:t>, </a:t>
            </a:r>
            <a:r>
              <a:rPr lang="it-IT" sz="1800" i="1" dirty="0"/>
              <a:t>Sul potere contrattuale delle piattaforme digitali</a:t>
            </a:r>
            <a:r>
              <a:rPr lang="it-IT" sz="1800" dirty="0"/>
              <a:t>, in </a:t>
            </a:r>
            <a:r>
              <a:rPr lang="it-IT" sz="1800" i="1" dirty="0"/>
              <a:t>Contratto e impresa</a:t>
            </a:r>
            <a:r>
              <a:rPr lang="it-IT" sz="1800" dirty="0"/>
              <a:t>, 2022, 723</a:t>
            </a:r>
          </a:p>
          <a:p>
            <a:pPr marL="0" indent="0">
              <a:buNone/>
            </a:pPr>
            <a:endParaRPr lang="it-IT" sz="2400" dirty="0"/>
          </a:p>
        </p:txBody>
      </p:sp>
    </p:spTree>
    <p:extLst>
      <p:ext uri="{BB962C8B-B14F-4D97-AF65-F5344CB8AC3E}">
        <p14:creationId xmlns:p14="http://schemas.microsoft.com/office/powerpoint/2010/main" val="4017421696"/>
      </p:ext>
    </p:extLst>
  </p:cSld>
  <p:clrMapOvr>
    <a:masterClrMapping/>
  </p:clrMapOvr>
</p:sld>
</file>

<file path=ppt/theme/theme1.xml><?xml version="1.0" encoding="utf-8"?>
<a:theme xmlns:a="http://schemas.openxmlformats.org/drawingml/2006/main" name="1_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2_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c224ffea-49cd-4700-9eee-e6fd160cd816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E9CE079615D884A940FCB6663749814" ma:contentTypeVersion="15" ma:contentTypeDescription="Create a new document." ma:contentTypeScope="" ma:versionID="b19f918603117fc175c1089b69c342d2">
  <xsd:schema xmlns:xsd="http://www.w3.org/2001/XMLSchema" xmlns:xs="http://www.w3.org/2001/XMLSchema" xmlns:p="http://schemas.microsoft.com/office/2006/metadata/properties" xmlns:ns3="c224ffea-49cd-4700-9eee-e6fd160cd816" targetNamespace="http://schemas.microsoft.com/office/2006/metadata/properties" ma:root="true" ma:fieldsID="f400d332528cec506373ae359554135a" ns3:_="">
    <xsd:import namespace="c224ffea-49cd-4700-9eee-e6fd160cd816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AutoKeyPoints" minOccurs="0"/>
                <xsd:element ref="ns3:MediaServiceKeyPoints" minOccurs="0"/>
                <xsd:element ref="ns3:MediaServiceLocation" minOccurs="0"/>
                <xsd:element ref="ns3:MediaServiceObjectDetectorVersions" minOccurs="0"/>
                <xsd:element ref="ns3:MediaLengthInSeconds" minOccurs="0"/>
                <xsd:element ref="ns3:_activity" minOccurs="0"/>
                <xsd:element ref="ns3:MediaServiceSystemTag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224ffea-49cd-4700-9eee-e6fd160cd81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ServiceObjectDetectorVersions" ma:index="18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_activity" ma:index="20" nillable="true" ma:displayName="_activity" ma:hidden="true" ma:internalName="_activity">
      <xsd:simpleType>
        <xsd:restriction base="dms:Note"/>
      </xsd:simpleType>
    </xsd:element>
    <xsd:element name="MediaServiceSystemTags" ma:index="21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F10E3395-82EA-4C3E-97EF-88C74BF5F12D}">
  <ds:schemaRefs>
    <ds:schemaRef ds:uri="http://purl.org/dc/elements/1.1/"/>
    <ds:schemaRef ds:uri="http://purl.org/dc/terms/"/>
    <ds:schemaRef ds:uri="http://www.w3.org/XML/1998/namespace"/>
    <ds:schemaRef ds:uri="http://schemas.microsoft.com/office/infopath/2007/PartnerControls"/>
    <ds:schemaRef ds:uri="http://schemas.microsoft.com/office/2006/documentManagement/types"/>
    <ds:schemaRef ds:uri="http://schemas.openxmlformats.org/package/2006/metadata/core-properties"/>
    <ds:schemaRef ds:uri="c224ffea-49cd-4700-9eee-e6fd160cd816"/>
    <ds:schemaRef ds:uri="http://schemas.microsoft.com/office/2006/metadata/properties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356A7A6B-3949-4E1B-BAB3-FDC63B06C8ED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EB0E851A-A6FE-4278-A916-9243C24C877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224ffea-49cd-4700-9eee-e6fd160cd81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2042</TotalTime>
  <Words>925</Words>
  <Application>Microsoft Office PowerPoint</Application>
  <PresentationFormat>Widescreen</PresentationFormat>
  <Paragraphs>118</Paragraphs>
  <Slides>16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7</vt:i4>
      </vt:variant>
      <vt:variant>
        <vt:lpstr>Tema</vt:lpstr>
      </vt:variant>
      <vt:variant>
        <vt:i4>2</vt:i4>
      </vt:variant>
      <vt:variant>
        <vt:lpstr>Titoli diapositive</vt:lpstr>
      </vt:variant>
      <vt:variant>
        <vt:i4>16</vt:i4>
      </vt:variant>
    </vt:vector>
  </HeadingPairs>
  <TitlesOfParts>
    <vt:vector size="25" baseType="lpstr">
      <vt:lpstr>Amiri</vt:lpstr>
      <vt:lpstr>Arial</vt:lpstr>
      <vt:lpstr>Calibri</vt:lpstr>
      <vt:lpstr>Garamond</vt:lpstr>
      <vt:lpstr>Georgia</vt:lpstr>
      <vt:lpstr>Times New Roman</vt:lpstr>
      <vt:lpstr>Verdana</vt:lpstr>
      <vt:lpstr>1_Tema di Office</vt:lpstr>
      <vt:lpstr>2_Tema di Office</vt:lpstr>
      <vt:lpstr>Presentazione standard di PowerPoint</vt:lpstr>
      <vt:lpstr>The Evolving Digital Landscape</vt:lpstr>
      <vt:lpstr>The "Onlife" Reality</vt:lpstr>
      <vt:lpstr>Digital Platforms and Multi-Sided Markets</vt:lpstr>
      <vt:lpstr>Data Generation and  Behavioural Advertising</vt:lpstr>
      <vt:lpstr>Algorithmic Control and  Data as a Commodity </vt:lpstr>
      <vt:lpstr>Consent and Surveillance Capitalism</vt:lpstr>
      <vt:lpstr>The Dark Side of the Digital Revolution</vt:lpstr>
      <vt:lpstr>Digital Humanism and the Reputation Economy</vt:lpstr>
      <vt:lpstr>Regulating Online Reviews </vt:lpstr>
      <vt:lpstr>AVERAGE CONSUMER</vt:lpstr>
      <vt:lpstr>HEROIC FIGURE or  UNREALISTIC BENCHMARK?</vt:lpstr>
      <vt:lpstr>The Evolving “Average Consumer” in the Digital Age: Challenges and Reconceptualization</vt:lpstr>
      <vt:lpstr>The Evolution of Digital Contracts</vt:lpstr>
      <vt:lpstr>Pre-Contractual Duties and Ethical Imperatives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Ciao sono Marina</dc:title>
  <dc:creator>Marina Caruso</dc:creator>
  <cp:lastModifiedBy>Gaetano Guzzardi</cp:lastModifiedBy>
  <cp:revision>94</cp:revision>
  <cp:lastPrinted>2021-11-08T11:31:05Z</cp:lastPrinted>
  <dcterms:created xsi:type="dcterms:W3CDTF">2021-11-05T11:52:19Z</dcterms:created>
  <dcterms:modified xsi:type="dcterms:W3CDTF">2025-07-28T08:16:50Z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0x0101003E9CE079615D884A940FCB6663749814</vt:lpwstr>
  </property>
  <property fmtid="{D5CDD505-2E9C-101B-9397-08002B2CF9AE}" pid="3" name="_activity">
    <vt:lpwstr/>
  </property>
</Properties>
</file>